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1" r:id="rId5"/>
    <p:sldId id="347" r:id="rId6"/>
    <p:sldId id="331" r:id="rId7"/>
    <p:sldId id="348" r:id="rId8"/>
    <p:sldId id="337" r:id="rId9"/>
    <p:sldId id="338" r:id="rId10"/>
    <p:sldId id="349" r:id="rId11"/>
    <p:sldId id="340" r:id="rId12"/>
    <p:sldId id="341" r:id="rId13"/>
    <p:sldId id="351" r:id="rId14"/>
    <p:sldId id="283" r:id="rId15"/>
    <p:sldId id="282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Phụng" initials="KP" lastIdx="1" clrIdx="0">
    <p:extLst>
      <p:ext uri="{19B8F6BF-5375-455C-9EA6-DF929625EA0E}">
        <p15:presenceInfo xmlns:p15="http://schemas.microsoft.com/office/powerpoint/2012/main" xmlns="" userId="Kim Phụ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C56"/>
    <a:srgbClr val="4CD6B0"/>
    <a:srgbClr val="5EBEE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67132-8E81-4BC9-9273-3A35D92F81CD}" v="38" dt="2019-02-27T08:08:47.578"/>
    <p1510:client id="{16B93F99-4116-4280-A1ED-CA5629FDD7FF}" v="126" dt="2019-02-27T15:31:48.752"/>
    <p1510:client id="{FB225431-9082-4BF2-AC93-D4364CB93FE2}" v="1" dt="2019-02-27T15:33:00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>
        <p:scale>
          <a:sx n="76" d="100"/>
          <a:sy n="76" d="100"/>
        </p:scale>
        <p:origin x="-432" y="1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Phụng" userId="10d62f86-6c0f-4b58-af57-2ac31d945420" providerId="ADAL" clId="{FB225431-9082-4BF2-AC93-D4364CB93FE2}"/>
    <pc:docChg chg="delSld modSld">
      <pc:chgData name="Kim Phụng" userId="10d62f86-6c0f-4b58-af57-2ac31d945420" providerId="ADAL" clId="{FB225431-9082-4BF2-AC93-D4364CB93FE2}" dt="2019-02-28T05:54:55.769" v="3" actId="2696"/>
      <pc:docMkLst>
        <pc:docMk/>
      </pc:docMkLst>
      <pc:sldChg chg="del">
        <pc:chgData name="Kim Phụng" userId="10d62f86-6c0f-4b58-af57-2ac31d945420" providerId="ADAL" clId="{FB225431-9082-4BF2-AC93-D4364CB93FE2}" dt="2019-02-28T05:54:55.769" v="3" actId="2696"/>
        <pc:sldMkLst>
          <pc:docMk/>
          <pc:sldMk cId="1549366397" sldId="339"/>
        </pc:sldMkLst>
      </pc:sldChg>
      <pc:sldChg chg="modNotesTx">
        <pc:chgData name="Kim Phụng" userId="10d62f86-6c0f-4b58-af57-2ac31d945420" providerId="ADAL" clId="{FB225431-9082-4BF2-AC93-D4364CB93FE2}" dt="2019-02-27T15:33:07.806" v="2" actId="20577"/>
        <pc:sldMkLst>
          <pc:docMk/>
          <pc:sldMk cId="1205933212" sldId="348"/>
        </pc:sldMkLst>
      </pc:sldChg>
    </pc:docChg>
  </pc:docChgLst>
  <pc:docChgLst>
    <pc:chgData name="Kim Phụng" userId="10d62f86-6c0f-4b58-af57-2ac31d945420" providerId="ADAL" clId="{8AB67132-8E81-4BC9-9273-3A35D92F81CD}"/>
    <pc:docChg chg="undo custSel addSld modSld sldOrd">
      <pc:chgData name="Kim Phụng" userId="10d62f86-6c0f-4b58-af57-2ac31d945420" providerId="ADAL" clId="{8AB67132-8E81-4BC9-9273-3A35D92F81CD}" dt="2019-02-27T08:52:11.078" v="627" actId="20577"/>
      <pc:docMkLst>
        <pc:docMk/>
      </pc:docMkLst>
      <pc:sldChg chg="delSp modSp">
        <pc:chgData name="Kim Phụng" userId="10d62f86-6c0f-4b58-af57-2ac31d945420" providerId="ADAL" clId="{8AB67132-8E81-4BC9-9273-3A35D92F81CD}" dt="2019-02-27T07:38:22.886" v="83" actId="255"/>
        <pc:sldMkLst>
          <pc:docMk/>
          <pc:sldMk cId="4032476198" sldId="256"/>
        </pc:sldMkLst>
        <pc:spChg chg="del">
          <ac:chgData name="Kim Phụng" userId="10d62f86-6c0f-4b58-af57-2ac31d945420" providerId="ADAL" clId="{8AB67132-8E81-4BC9-9273-3A35D92F81CD}" dt="2019-02-27T07:36:44.370" v="64" actId="478"/>
          <ac:spMkLst>
            <pc:docMk/>
            <pc:sldMk cId="4032476198" sldId="256"/>
            <ac:spMk id="6" creationId="{00000000-0000-0000-0000-000000000000}"/>
          </ac:spMkLst>
        </pc:spChg>
        <pc:spChg chg="del topLvl">
          <ac:chgData name="Kim Phụng" userId="10d62f86-6c0f-4b58-af57-2ac31d945420" providerId="ADAL" clId="{8AB67132-8E81-4BC9-9273-3A35D92F81CD}" dt="2019-02-27T07:35:02.905" v="1" actId="478"/>
          <ac:spMkLst>
            <pc:docMk/>
            <pc:sldMk cId="4032476198" sldId="256"/>
            <ac:spMk id="11" creationId="{00000000-0000-0000-0000-000000000000}"/>
          </ac:spMkLst>
        </pc:spChg>
        <pc:spChg chg="del">
          <ac:chgData name="Kim Phụng" userId="10d62f86-6c0f-4b58-af57-2ac31d945420" providerId="ADAL" clId="{8AB67132-8E81-4BC9-9273-3A35D92F81CD}" dt="2019-02-27T07:36:26.392" v="61" actId="478"/>
          <ac:spMkLst>
            <pc:docMk/>
            <pc:sldMk cId="4032476198" sldId="256"/>
            <ac:spMk id="13" creationId="{C221F751-3C5B-4561-AD14-8637C5B66736}"/>
          </ac:spMkLst>
        </pc:spChg>
        <pc:spChg chg="del">
          <ac:chgData name="Kim Phụng" userId="10d62f86-6c0f-4b58-af57-2ac31d945420" providerId="ADAL" clId="{8AB67132-8E81-4BC9-9273-3A35D92F81CD}" dt="2019-02-27T07:35:57.124" v="36" actId="478"/>
          <ac:spMkLst>
            <pc:docMk/>
            <pc:sldMk cId="4032476198" sldId="256"/>
            <ac:spMk id="16" creationId="{05D38D56-CA21-4B9C-87AF-D3E9255CA2FD}"/>
          </ac:spMkLst>
        </pc:spChg>
        <pc:spChg chg="del mod">
          <ac:chgData name="Kim Phụng" userId="10d62f86-6c0f-4b58-af57-2ac31d945420" providerId="ADAL" clId="{8AB67132-8E81-4BC9-9273-3A35D92F81CD}" dt="2019-02-27T07:35:53.736" v="35" actId="478"/>
          <ac:spMkLst>
            <pc:docMk/>
            <pc:sldMk cId="4032476198" sldId="256"/>
            <ac:spMk id="17" creationId="{37659B2D-7A27-455B-B097-9611CAEB17D8}"/>
          </ac:spMkLst>
        </pc:spChg>
        <pc:spChg chg="mod">
          <ac:chgData name="Kim Phụng" userId="10d62f86-6c0f-4b58-af57-2ac31d945420" providerId="ADAL" clId="{8AB67132-8E81-4BC9-9273-3A35D92F81CD}" dt="2019-02-27T07:37:56.108" v="80" actId="14100"/>
          <ac:spMkLst>
            <pc:docMk/>
            <pc:sldMk cId="4032476198" sldId="256"/>
            <ac:spMk id="18" creationId="{6F850D35-B285-4CDF-B7BF-E616C7CB7140}"/>
          </ac:spMkLst>
        </pc:spChg>
        <pc:spChg chg="del">
          <ac:chgData name="Kim Phụng" userId="10d62f86-6c0f-4b58-af57-2ac31d945420" providerId="ADAL" clId="{8AB67132-8E81-4BC9-9273-3A35D92F81CD}" dt="2019-02-27T07:35:00.186" v="0" actId="478"/>
          <ac:spMkLst>
            <pc:docMk/>
            <pc:sldMk cId="4032476198" sldId="256"/>
            <ac:spMk id="53" creationId="{6210CFCD-3421-4A20-AFF5-6DB22C38A2E5}"/>
          </ac:spMkLst>
        </pc:spChg>
        <pc:spChg chg="mod">
          <ac:chgData name="Kim Phụng" userId="10d62f86-6c0f-4b58-af57-2ac31d945420" providerId="ADAL" clId="{8AB67132-8E81-4BC9-9273-3A35D92F81CD}" dt="2019-02-27T07:38:22.886" v="83" actId="255"/>
          <ac:spMkLst>
            <pc:docMk/>
            <pc:sldMk cId="4032476198" sldId="256"/>
            <ac:spMk id="123" creationId="{BA16E2FC-5811-47E8-9102-5A3961129CE8}"/>
          </ac:spMkLst>
        </pc:spChg>
        <pc:spChg chg="mod">
          <ac:chgData name="Kim Phụng" userId="10d62f86-6c0f-4b58-af57-2ac31d945420" providerId="ADAL" clId="{8AB67132-8E81-4BC9-9273-3A35D92F81CD}" dt="2019-02-27T07:37:40.062" v="78" actId="12788"/>
          <ac:spMkLst>
            <pc:docMk/>
            <pc:sldMk cId="4032476198" sldId="256"/>
            <ac:spMk id="124" creationId="{1D228C36-0C5C-40B6-AFBC-D1BD662CD0AF}"/>
          </ac:spMkLst>
        </pc:spChg>
        <pc:grpChg chg="mod">
          <ac:chgData name="Kim Phụng" userId="10d62f86-6c0f-4b58-af57-2ac31d945420" providerId="ADAL" clId="{8AB67132-8E81-4BC9-9273-3A35D92F81CD}" dt="2019-02-27T07:37:46.470" v="79" actId="12788"/>
          <ac:grpSpMkLst>
            <pc:docMk/>
            <pc:sldMk cId="4032476198" sldId="256"/>
            <ac:grpSpMk id="2" creationId="{EEED37F7-9509-486E-9476-1C2F71440045}"/>
          </ac:grpSpMkLst>
        </pc:grpChg>
        <pc:grpChg chg="del">
          <ac:chgData name="Kim Phụng" userId="10d62f86-6c0f-4b58-af57-2ac31d945420" providerId="ADAL" clId="{8AB67132-8E81-4BC9-9273-3A35D92F81CD}" dt="2019-02-27T07:36:41.871" v="63" actId="478"/>
          <ac:grpSpMkLst>
            <pc:docMk/>
            <pc:sldMk cId="4032476198" sldId="256"/>
            <ac:grpSpMk id="4" creationId="{BE498A1E-D8B0-4CD0-B42E-65FB0A5678B1}"/>
          </ac:grpSpMkLst>
        </pc:grpChg>
        <pc:grpChg chg="mod">
          <ac:chgData name="Kim Phụng" userId="10d62f86-6c0f-4b58-af57-2ac31d945420" providerId="ADAL" clId="{8AB67132-8E81-4BC9-9273-3A35D92F81CD}" dt="2019-02-27T07:36:07.311" v="38" actId="1076"/>
          <ac:grpSpMkLst>
            <pc:docMk/>
            <pc:sldMk cId="4032476198" sldId="256"/>
            <ac:grpSpMk id="8" creationId="{740A4CE4-0E8A-4D41-990C-42930F046F9F}"/>
          </ac:grpSpMkLst>
        </pc:grpChg>
        <pc:grpChg chg="del">
          <ac:chgData name="Kim Phụng" userId="10d62f86-6c0f-4b58-af57-2ac31d945420" providerId="ADAL" clId="{8AB67132-8E81-4BC9-9273-3A35D92F81CD}" dt="2019-02-27T07:35:02.905" v="1" actId="478"/>
          <ac:grpSpMkLst>
            <pc:docMk/>
            <pc:sldMk cId="4032476198" sldId="256"/>
            <ac:grpSpMk id="10" creationId="{00000000-0000-0000-0000-000000000000}"/>
          </ac:grpSpMkLst>
        </pc:grpChg>
        <pc:picChg chg="del topLvl">
          <ac:chgData name="Kim Phụng" userId="10d62f86-6c0f-4b58-af57-2ac31d945420" providerId="ADAL" clId="{8AB67132-8E81-4BC9-9273-3A35D92F81CD}" dt="2019-02-27T07:35:59.623" v="37" actId="478"/>
          <ac:picMkLst>
            <pc:docMk/>
            <pc:sldMk cId="4032476198" sldId="256"/>
            <ac:picMk id="12" creationId="{00000000-0000-0000-0000-000000000000}"/>
          </ac:picMkLst>
        </pc:picChg>
      </pc:sldChg>
      <pc:sldChg chg="delSp modSp">
        <pc:chgData name="Kim Phụng" userId="10d62f86-6c0f-4b58-af57-2ac31d945420" providerId="ADAL" clId="{8AB67132-8E81-4BC9-9273-3A35D92F81CD}" dt="2019-02-27T08:07:36.343" v="411" actId="1037"/>
        <pc:sldMkLst>
          <pc:docMk/>
          <pc:sldMk cId="4033384841" sldId="262"/>
        </pc:sldMkLst>
        <pc:spChg chg="mod">
          <ac:chgData name="Kim Phụng" userId="10d62f86-6c0f-4b58-af57-2ac31d945420" providerId="ADAL" clId="{8AB67132-8E81-4BC9-9273-3A35D92F81CD}" dt="2019-02-27T07:40:12.164" v="100" actId="12788"/>
          <ac:spMkLst>
            <pc:docMk/>
            <pc:sldMk cId="4033384841" sldId="262"/>
            <ac:spMk id="2" creationId="{00000000-0000-0000-0000-000000000000}"/>
          </ac:spMkLst>
        </pc:spChg>
        <pc:spChg chg="del mod">
          <ac:chgData name="Kim Phụng" userId="10d62f86-6c0f-4b58-af57-2ac31d945420" providerId="ADAL" clId="{8AB67132-8E81-4BC9-9273-3A35D92F81CD}" dt="2019-02-27T07:48:17.664" v="355" actId="478"/>
          <ac:spMkLst>
            <pc:docMk/>
            <pc:sldMk cId="4033384841" sldId="262"/>
            <ac:spMk id="8" creationId="{00000000-0000-0000-0000-000000000000}"/>
          </ac:spMkLst>
        </pc:spChg>
        <pc:spChg chg="mod">
          <ac:chgData name="Kim Phụng" userId="10d62f86-6c0f-4b58-af57-2ac31d945420" providerId="ADAL" clId="{8AB67132-8E81-4BC9-9273-3A35D92F81CD}" dt="2019-02-27T07:40:39.292" v="161" actId="20577"/>
          <ac:spMkLst>
            <pc:docMk/>
            <pc:sldMk cId="4033384841" sldId="262"/>
            <ac:spMk id="9" creationId="{00000000-0000-0000-0000-000000000000}"/>
          </ac:spMkLst>
        </pc:spChg>
        <pc:spChg chg="del mod">
          <ac:chgData name="Kim Phụng" userId="10d62f86-6c0f-4b58-af57-2ac31d945420" providerId="ADAL" clId="{8AB67132-8E81-4BC9-9273-3A35D92F81CD}" dt="2019-02-27T07:39:52.787" v="84" actId="478"/>
          <ac:spMkLst>
            <pc:docMk/>
            <pc:sldMk cId="4033384841" sldId="262"/>
            <ac:spMk id="17" creationId="{3649B945-EB66-4793-B34B-D71EC2672B01}"/>
          </ac:spMkLst>
        </pc:spChg>
        <pc:spChg chg="del mod">
          <ac:chgData name="Kim Phụng" userId="10d62f86-6c0f-4b58-af57-2ac31d945420" providerId="ADAL" clId="{8AB67132-8E81-4BC9-9273-3A35D92F81CD}" dt="2019-02-27T07:48:13.035" v="354" actId="478"/>
          <ac:spMkLst>
            <pc:docMk/>
            <pc:sldMk cId="4033384841" sldId="262"/>
            <ac:spMk id="28" creationId="{89DA9A0A-1F22-498C-A63F-802984197176}"/>
          </ac:spMkLst>
        </pc:spChg>
        <pc:spChg chg="mod">
          <ac:chgData name="Kim Phụng" userId="10d62f86-6c0f-4b58-af57-2ac31d945420" providerId="ADAL" clId="{8AB67132-8E81-4BC9-9273-3A35D92F81CD}" dt="2019-02-27T07:41:35.281" v="220" actId="20577"/>
          <ac:spMkLst>
            <pc:docMk/>
            <pc:sldMk cId="4033384841" sldId="262"/>
            <ac:spMk id="29" creationId="{94F50ED2-77D6-4064-8834-6CA6460394EB}"/>
          </ac:spMkLst>
        </pc:spChg>
        <pc:spChg chg="del">
          <ac:chgData name="Kim Phụng" userId="10d62f86-6c0f-4b58-af57-2ac31d945420" providerId="ADAL" clId="{8AB67132-8E81-4BC9-9273-3A35D92F81CD}" dt="2019-02-27T07:45:00.979" v="352" actId="478"/>
          <ac:spMkLst>
            <pc:docMk/>
            <pc:sldMk cId="4033384841" sldId="262"/>
            <ac:spMk id="32" creationId="{4F865D63-0537-4EFF-9BCC-9E0E0016CA01}"/>
          </ac:spMkLst>
        </pc:spChg>
        <pc:spChg chg="mod">
          <ac:chgData name="Kim Phụng" userId="10d62f86-6c0f-4b58-af57-2ac31d945420" providerId="ADAL" clId="{8AB67132-8E81-4BC9-9273-3A35D92F81CD}" dt="2019-02-27T07:44:39.419" v="350" actId="20577"/>
          <ac:spMkLst>
            <pc:docMk/>
            <pc:sldMk cId="4033384841" sldId="262"/>
            <ac:spMk id="33" creationId="{F5D842C6-31BE-495F-BE59-FAB5E8A2014D}"/>
          </ac:spMkLst>
        </pc:spChg>
        <pc:grpChg chg="mod">
          <ac:chgData name="Kim Phụng" userId="10d62f86-6c0f-4b58-af57-2ac31d945420" providerId="ADAL" clId="{8AB67132-8E81-4BC9-9273-3A35D92F81CD}" dt="2019-02-27T08:07:36.343" v="411" actId="1037"/>
          <ac:grpSpMkLst>
            <pc:docMk/>
            <pc:sldMk cId="4033384841" sldId="262"/>
            <ac:grpSpMk id="22" creationId="{77CAFC84-4744-4178-95B5-AB423D30EFA8}"/>
          </ac:grpSpMkLst>
        </pc:grpChg>
        <pc:grpChg chg="mod">
          <ac:chgData name="Kim Phụng" userId="10d62f86-6c0f-4b58-af57-2ac31d945420" providerId="ADAL" clId="{8AB67132-8E81-4BC9-9273-3A35D92F81CD}" dt="2019-02-27T08:07:36.343" v="411" actId="1037"/>
          <ac:grpSpMkLst>
            <pc:docMk/>
            <pc:sldMk cId="4033384841" sldId="262"/>
            <ac:grpSpMk id="27" creationId="{BC1A5C06-9DB4-413C-9356-73FF09130A4F}"/>
          </ac:grpSpMkLst>
        </pc:grpChg>
        <pc:grpChg chg="mod">
          <ac:chgData name="Kim Phụng" userId="10d62f86-6c0f-4b58-af57-2ac31d945420" providerId="ADAL" clId="{8AB67132-8E81-4BC9-9273-3A35D92F81CD}" dt="2019-02-27T08:07:36.343" v="411" actId="1037"/>
          <ac:grpSpMkLst>
            <pc:docMk/>
            <pc:sldMk cId="4033384841" sldId="262"/>
            <ac:grpSpMk id="31" creationId="{05C62BB4-E7CE-481F-853F-FDA59731498B}"/>
          </ac:grpSpMkLst>
        </pc:grpChg>
        <pc:grpChg chg="del">
          <ac:chgData name="Kim Phụng" userId="10d62f86-6c0f-4b58-af57-2ac31d945420" providerId="ADAL" clId="{8AB67132-8E81-4BC9-9273-3A35D92F81CD}" dt="2019-02-27T07:44:55.794" v="351" actId="478"/>
          <ac:grpSpMkLst>
            <pc:docMk/>
            <pc:sldMk cId="4033384841" sldId="262"/>
            <ac:grpSpMk id="35" creationId="{0C7DA1F4-A93A-4A6E-8D7B-86B1E3FD26ED}"/>
          </ac:grpSpMkLst>
        </pc:grpChg>
      </pc:sldChg>
      <pc:sldChg chg="ord">
        <pc:chgData name="Kim Phụng" userId="10d62f86-6c0f-4b58-af57-2ac31d945420" providerId="ADAL" clId="{8AB67132-8E81-4BC9-9273-3A35D92F81CD}" dt="2019-02-27T07:47:56.380" v="353"/>
        <pc:sldMkLst>
          <pc:docMk/>
          <pc:sldMk cId="3626272075" sldId="297"/>
        </pc:sldMkLst>
      </pc:sldChg>
      <pc:sldChg chg="addSp delSp modSp ord">
        <pc:chgData name="Kim Phụng" userId="10d62f86-6c0f-4b58-af57-2ac31d945420" providerId="ADAL" clId="{8AB67132-8E81-4BC9-9273-3A35D92F81CD}" dt="2019-02-27T07:51:42.130" v="369" actId="1076"/>
        <pc:sldMkLst>
          <pc:docMk/>
          <pc:sldMk cId="3642726110" sldId="331"/>
        </pc:sldMkLst>
        <pc:spChg chg="add del mod">
          <ac:chgData name="Kim Phụng" userId="10d62f86-6c0f-4b58-af57-2ac31d945420" providerId="ADAL" clId="{8AB67132-8E81-4BC9-9273-3A35D92F81CD}" dt="2019-02-27T07:49:46.394" v="359"/>
          <ac:spMkLst>
            <pc:docMk/>
            <pc:sldMk cId="3642726110" sldId="331"/>
            <ac:spMk id="2" creationId="{A22F1BE1-71CF-4C69-A1E7-10DA509BE5AF}"/>
          </ac:spMkLst>
        </pc:spChg>
        <pc:spChg chg="add del">
          <ac:chgData name="Kim Phụng" userId="10d62f86-6c0f-4b58-af57-2ac31d945420" providerId="ADAL" clId="{8AB67132-8E81-4BC9-9273-3A35D92F81CD}" dt="2019-02-27T07:50:05.069" v="360"/>
          <ac:spMkLst>
            <pc:docMk/>
            <pc:sldMk cId="3642726110" sldId="331"/>
            <ac:spMk id="3" creationId="{7E6C9798-75F4-453F-B902-5EA67C79C997}"/>
          </ac:spMkLst>
        </pc:spChg>
        <pc:spChg chg="add del mod">
          <ac:chgData name="Kim Phụng" userId="10d62f86-6c0f-4b58-af57-2ac31d945420" providerId="ADAL" clId="{8AB67132-8E81-4BC9-9273-3A35D92F81CD}" dt="2019-02-27T07:50:23.682" v="361"/>
          <ac:spMkLst>
            <pc:docMk/>
            <pc:sldMk cId="3642726110" sldId="331"/>
            <ac:spMk id="4" creationId="{93C844D0-3088-47CF-A0D9-EE407312647F}"/>
          </ac:spMkLst>
        </pc:spChg>
        <pc:spChg chg="add del mod">
          <ac:chgData name="Kim Phụng" userId="10d62f86-6c0f-4b58-af57-2ac31d945420" providerId="ADAL" clId="{8AB67132-8E81-4BC9-9273-3A35D92F81CD}" dt="2019-02-27T07:50:38.447" v="362"/>
          <ac:spMkLst>
            <pc:docMk/>
            <pc:sldMk cId="3642726110" sldId="331"/>
            <ac:spMk id="7" creationId="{733B32C0-ACF0-4113-8378-932E5BD721B1}"/>
          </ac:spMkLst>
        </pc:spChg>
        <pc:spChg chg="add del mod">
          <ac:chgData name="Kim Phụng" userId="10d62f86-6c0f-4b58-af57-2ac31d945420" providerId="ADAL" clId="{8AB67132-8E81-4BC9-9273-3A35D92F81CD}" dt="2019-02-27T07:50:58.269" v="364"/>
          <ac:spMkLst>
            <pc:docMk/>
            <pc:sldMk cId="3642726110" sldId="331"/>
            <ac:spMk id="8" creationId="{89D43BCA-D94F-48D6-9E5A-4F7A4CBF4F21}"/>
          </ac:spMkLst>
        </pc:spChg>
        <pc:spChg chg="add mod">
          <ac:chgData name="Kim Phụng" userId="10d62f86-6c0f-4b58-af57-2ac31d945420" providerId="ADAL" clId="{8AB67132-8E81-4BC9-9273-3A35D92F81CD}" dt="2019-02-27T07:51:08.393" v="366"/>
          <ac:spMkLst>
            <pc:docMk/>
            <pc:sldMk cId="3642726110" sldId="331"/>
            <ac:spMk id="9" creationId="{F8BE0B82-DA34-432F-9FC1-575565A07B3E}"/>
          </ac:spMkLst>
        </pc:spChg>
        <pc:picChg chg="add mod">
          <ac:chgData name="Kim Phụng" userId="10d62f86-6c0f-4b58-af57-2ac31d945420" providerId="ADAL" clId="{8AB67132-8E81-4BC9-9273-3A35D92F81CD}" dt="2019-02-27T07:51:42.130" v="369" actId="1076"/>
          <ac:picMkLst>
            <pc:docMk/>
            <pc:sldMk cId="3642726110" sldId="331"/>
            <ac:picMk id="10" creationId="{515F6550-F4E8-45BD-82ED-415CA720A5AD}"/>
          </ac:picMkLst>
        </pc:picChg>
      </pc:sldChg>
      <pc:sldChg chg="add">
        <pc:chgData name="Kim Phụng" userId="10d62f86-6c0f-4b58-af57-2ac31d945420" providerId="ADAL" clId="{8AB67132-8E81-4BC9-9273-3A35D92F81CD}" dt="2019-02-27T07:49:32.936" v="356"/>
        <pc:sldMkLst>
          <pc:docMk/>
          <pc:sldMk cId="1502498323" sldId="336"/>
        </pc:sldMkLst>
      </pc:sldChg>
      <pc:sldChg chg="addSp delSp modSp add">
        <pc:chgData name="Kim Phụng" userId="10d62f86-6c0f-4b58-af57-2ac31d945420" providerId="ADAL" clId="{8AB67132-8E81-4BC9-9273-3A35D92F81CD}" dt="2019-02-27T07:56:00.427" v="372"/>
        <pc:sldMkLst>
          <pc:docMk/>
          <pc:sldMk cId="40814899" sldId="337"/>
        </pc:sldMkLst>
        <pc:spChg chg="del">
          <ac:chgData name="Kim Phụng" userId="10d62f86-6c0f-4b58-af57-2ac31d945420" providerId="ADAL" clId="{8AB67132-8E81-4BC9-9273-3A35D92F81CD}" dt="2019-02-27T07:54:56.524" v="370"/>
          <ac:spMkLst>
            <pc:docMk/>
            <pc:sldMk cId="40814899" sldId="337"/>
            <ac:spMk id="2" creationId="{68D33976-A1E7-452C-8503-67249FF81208}"/>
          </ac:spMkLst>
        </pc:spChg>
        <pc:spChg chg="add mod">
          <ac:chgData name="Kim Phụng" userId="10d62f86-6c0f-4b58-af57-2ac31d945420" providerId="ADAL" clId="{8AB67132-8E81-4BC9-9273-3A35D92F81CD}" dt="2019-02-27T07:55:10.092" v="371"/>
          <ac:spMkLst>
            <pc:docMk/>
            <pc:sldMk cId="40814899" sldId="337"/>
            <ac:spMk id="4" creationId="{D2048624-B980-43EA-A49D-2BBC368B7175}"/>
          </ac:spMkLst>
        </pc:spChg>
        <pc:spChg chg="add del mod">
          <ac:chgData name="Kim Phụng" userId="10d62f86-6c0f-4b58-af57-2ac31d945420" providerId="ADAL" clId="{8AB67132-8E81-4BC9-9273-3A35D92F81CD}" dt="2019-02-27T07:56:00.427" v="372"/>
          <ac:spMkLst>
            <pc:docMk/>
            <pc:sldMk cId="40814899" sldId="337"/>
            <ac:spMk id="5" creationId="{2DFECA40-9DA4-4CD2-BD43-6BEE8A861C7F}"/>
          </ac:spMkLst>
        </pc:spChg>
        <pc:picChg chg="add mod">
          <ac:chgData name="Kim Phụng" userId="10d62f86-6c0f-4b58-af57-2ac31d945420" providerId="ADAL" clId="{8AB67132-8E81-4BC9-9273-3A35D92F81CD}" dt="2019-02-27T07:54:56.524" v="370"/>
          <ac:picMkLst>
            <pc:docMk/>
            <pc:sldMk cId="40814899" sldId="337"/>
            <ac:picMk id="3" creationId="{849DF1F4-7DEC-421D-99C5-79320F724600}"/>
          </ac:picMkLst>
        </pc:picChg>
        <pc:picChg chg="add mod">
          <ac:chgData name="Kim Phụng" userId="10d62f86-6c0f-4b58-af57-2ac31d945420" providerId="ADAL" clId="{8AB67132-8E81-4BC9-9273-3A35D92F81CD}" dt="2019-02-27T07:56:00.427" v="372"/>
          <ac:picMkLst>
            <pc:docMk/>
            <pc:sldMk cId="40814899" sldId="337"/>
            <ac:picMk id="6" creationId="{CEE69BD6-F7FD-4FF5-ACC6-333FC72CA88C}"/>
          </ac:picMkLst>
        </pc:picChg>
      </pc:sldChg>
      <pc:sldChg chg="addSp delSp modSp add">
        <pc:chgData name="Kim Phụng" userId="10d62f86-6c0f-4b58-af57-2ac31d945420" providerId="ADAL" clId="{8AB67132-8E81-4BC9-9273-3A35D92F81CD}" dt="2019-02-27T07:56:48.120" v="375"/>
        <pc:sldMkLst>
          <pc:docMk/>
          <pc:sldMk cId="2534260108" sldId="338"/>
        </pc:sldMkLst>
        <pc:spChg chg="del">
          <ac:chgData name="Kim Phụng" userId="10d62f86-6c0f-4b58-af57-2ac31d945420" providerId="ADAL" clId="{8AB67132-8E81-4BC9-9273-3A35D92F81CD}" dt="2019-02-27T07:56:46.229" v="374"/>
          <ac:spMkLst>
            <pc:docMk/>
            <pc:sldMk cId="2534260108" sldId="338"/>
            <ac:spMk id="2" creationId="{E24585F4-3E2D-4D45-85ED-945EF3998414}"/>
          </ac:spMkLst>
        </pc:spChg>
        <pc:spChg chg="del">
          <ac:chgData name="Kim Phụng" userId="10d62f86-6c0f-4b58-af57-2ac31d945420" providerId="ADAL" clId="{8AB67132-8E81-4BC9-9273-3A35D92F81CD}" dt="2019-02-27T07:56:46.229" v="374"/>
          <ac:spMkLst>
            <pc:docMk/>
            <pc:sldMk cId="2534260108" sldId="338"/>
            <ac:spMk id="3" creationId="{5C948805-CBD0-4F2B-8557-265C9B300F86}"/>
          </ac:spMkLst>
        </pc:spChg>
        <pc:spChg chg="del">
          <ac:chgData name="Kim Phụng" userId="10d62f86-6c0f-4b58-af57-2ac31d945420" providerId="ADAL" clId="{8AB67132-8E81-4BC9-9273-3A35D92F81CD}" dt="2019-02-27T07:56:46.229" v="374"/>
          <ac:spMkLst>
            <pc:docMk/>
            <pc:sldMk cId="2534260108" sldId="338"/>
            <ac:spMk id="4" creationId="{32B46B95-CA90-49C0-AA2E-61E02CC7D516}"/>
          </ac:spMkLst>
        </pc:spChg>
        <pc:spChg chg="add del mod">
          <ac:chgData name="Kim Phụng" userId="10d62f86-6c0f-4b58-af57-2ac31d945420" providerId="ADAL" clId="{8AB67132-8E81-4BC9-9273-3A35D92F81CD}" dt="2019-02-27T07:56:48.120" v="375"/>
          <ac:spMkLst>
            <pc:docMk/>
            <pc:sldMk cId="2534260108" sldId="338"/>
            <ac:spMk id="5" creationId="{8A589C69-192A-4004-99B7-A7CCB3EEDA83}"/>
          </ac:spMkLst>
        </pc:spChg>
        <pc:picChg chg="add mod">
          <ac:chgData name="Kim Phụng" userId="10d62f86-6c0f-4b58-af57-2ac31d945420" providerId="ADAL" clId="{8AB67132-8E81-4BC9-9273-3A35D92F81CD}" dt="2019-02-27T07:56:48.120" v="375"/>
          <ac:picMkLst>
            <pc:docMk/>
            <pc:sldMk cId="2534260108" sldId="338"/>
            <ac:picMk id="6" creationId="{3A797E40-3537-40BF-A96F-6ECFFDA0A099}"/>
          </ac:picMkLst>
        </pc:picChg>
      </pc:sldChg>
      <pc:sldChg chg="addSp delSp modSp add">
        <pc:chgData name="Kim Phụng" userId="10d62f86-6c0f-4b58-af57-2ac31d945420" providerId="ADAL" clId="{8AB67132-8E81-4BC9-9273-3A35D92F81CD}" dt="2019-02-27T08:03:20.600" v="382" actId="1076"/>
        <pc:sldMkLst>
          <pc:docMk/>
          <pc:sldMk cId="1549366397" sldId="339"/>
        </pc:sldMkLst>
        <pc:spChg chg="del">
          <ac:chgData name="Kim Phụng" userId="10d62f86-6c0f-4b58-af57-2ac31d945420" providerId="ADAL" clId="{8AB67132-8E81-4BC9-9273-3A35D92F81CD}" dt="2019-02-27T07:58:56.649" v="377"/>
          <ac:spMkLst>
            <pc:docMk/>
            <pc:sldMk cId="1549366397" sldId="339"/>
            <ac:spMk id="2" creationId="{91DF11A2-A7FF-4932-A0B1-71302FA79489}"/>
          </ac:spMkLst>
        </pc:spChg>
        <pc:spChg chg="add mod">
          <ac:chgData name="Kim Phụng" userId="10d62f86-6c0f-4b58-af57-2ac31d945420" providerId="ADAL" clId="{8AB67132-8E81-4BC9-9273-3A35D92F81CD}" dt="2019-02-27T07:58:56.649" v="377"/>
          <ac:spMkLst>
            <pc:docMk/>
            <pc:sldMk cId="1549366397" sldId="339"/>
            <ac:spMk id="3" creationId="{1BCF6644-48E8-4F09-A2A1-A7353941DE8D}"/>
          </ac:spMkLst>
        </pc:spChg>
        <pc:spChg chg="add del mod">
          <ac:chgData name="Kim Phụng" userId="10d62f86-6c0f-4b58-af57-2ac31d945420" providerId="ADAL" clId="{8AB67132-8E81-4BC9-9273-3A35D92F81CD}" dt="2019-02-27T07:59:17.562" v="379"/>
          <ac:spMkLst>
            <pc:docMk/>
            <pc:sldMk cId="1549366397" sldId="339"/>
            <ac:spMk id="4" creationId="{116DE4EC-39BD-4B5E-B193-BD8534A3AB46}"/>
          </ac:spMkLst>
        </pc:spChg>
        <pc:spChg chg="add del mod">
          <ac:chgData name="Kim Phụng" userId="10d62f86-6c0f-4b58-af57-2ac31d945420" providerId="ADAL" clId="{8AB67132-8E81-4BC9-9273-3A35D92F81CD}" dt="2019-02-27T07:58:59.770" v="378"/>
          <ac:spMkLst>
            <pc:docMk/>
            <pc:sldMk cId="1549366397" sldId="339"/>
            <ac:spMk id="5" creationId="{4CAF79DE-67B9-4436-ADD5-F257066DEAF6}"/>
          </ac:spMkLst>
        </pc:spChg>
        <pc:picChg chg="add mod">
          <ac:chgData name="Kim Phụng" userId="10d62f86-6c0f-4b58-af57-2ac31d945420" providerId="ADAL" clId="{8AB67132-8E81-4BC9-9273-3A35D92F81CD}" dt="2019-02-27T07:58:59.770" v="378"/>
          <ac:picMkLst>
            <pc:docMk/>
            <pc:sldMk cId="1549366397" sldId="339"/>
            <ac:picMk id="6" creationId="{603FA77C-0D36-4CE2-A644-DE061231CDDE}"/>
          </ac:picMkLst>
        </pc:picChg>
        <pc:picChg chg="add mod">
          <ac:chgData name="Kim Phụng" userId="10d62f86-6c0f-4b58-af57-2ac31d945420" providerId="ADAL" clId="{8AB67132-8E81-4BC9-9273-3A35D92F81CD}" dt="2019-02-27T07:59:17.562" v="379"/>
          <ac:picMkLst>
            <pc:docMk/>
            <pc:sldMk cId="1549366397" sldId="339"/>
            <ac:picMk id="7" creationId="{52C12040-BFF2-4158-A968-B431B09FA05D}"/>
          </ac:picMkLst>
        </pc:picChg>
        <pc:picChg chg="add">
          <ac:chgData name="Kim Phụng" userId="10d62f86-6c0f-4b58-af57-2ac31d945420" providerId="ADAL" clId="{8AB67132-8E81-4BC9-9273-3A35D92F81CD}" dt="2019-02-27T08:03:04.838" v="380"/>
          <ac:picMkLst>
            <pc:docMk/>
            <pc:sldMk cId="1549366397" sldId="339"/>
            <ac:picMk id="8" creationId="{B1474B94-5D45-4FD7-9E2F-E0AFBC04B2DE}"/>
          </ac:picMkLst>
        </pc:picChg>
        <pc:picChg chg="add mod">
          <ac:chgData name="Kim Phụng" userId="10d62f86-6c0f-4b58-af57-2ac31d945420" providerId="ADAL" clId="{8AB67132-8E81-4BC9-9273-3A35D92F81CD}" dt="2019-02-27T08:03:20.600" v="382" actId="1076"/>
          <ac:picMkLst>
            <pc:docMk/>
            <pc:sldMk cId="1549366397" sldId="339"/>
            <ac:picMk id="9" creationId="{6B08EB47-EC29-4848-9266-1D6401F8679F}"/>
          </ac:picMkLst>
        </pc:picChg>
      </pc:sldChg>
      <pc:sldChg chg="addSp add">
        <pc:chgData name="Kim Phụng" userId="10d62f86-6c0f-4b58-af57-2ac31d945420" providerId="ADAL" clId="{8AB67132-8E81-4BC9-9273-3A35D92F81CD}" dt="2019-02-27T08:04:07.008" v="384"/>
        <pc:sldMkLst>
          <pc:docMk/>
          <pc:sldMk cId="7296974" sldId="340"/>
        </pc:sldMkLst>
        <pc:picChg chg="add">
          <ac:chgData name="Kim Phụng" userId="10d62f86-6c0f-4b58-af57-2ac31d945420" providerId="ADAL" clId="{8AB67132-8E81-4BC9-9273-3A35D92F81CD}" dt="2019-02-27T08:04:07.008" v="384"/>
          <ac:picMkLst>
            <pc:docMk/>
            <pc:sldMk cId="7296974" sldId="340"/>
            <ac:picMk id="5" creationId="{E8B4D620-069D-4EB8-8EDD-2B3529DFBE5F}"/>
          </ac:picMkLst>
        </pc:picChg>
      </pc:sldChg>
      <pc:sldChg chg="addSp add">
        <pc:chgData name="Kim Phụng" userId="10d62f86-6c0f-4b58-af57-2ac31d945420" providerId="ADAL" clId="{8AB67132-8E81-4BC9-9273-3A35D92F81CD}" dt="2019-02-27T08:05:11.674" v="386"/>
        <pc:sldMkLst>
          <pc:docMk/>
          <pc:sldMk cId="1857601271" sldId="341"/>
        </pc:sldMkLst>
        <pc:picChg chg="add">
          <ac:chgData name="Kim Phụng" userId="10d62f86-6c0f-4b58-af57-2ac31d945420" providerId="ADAL" clId="{8AB67132-8E81-4BC9-9273-3A35D92F81CD}" dt="2019-02-27T08:05:11.674" v="386"/>
          <ac:picMkLst>
            <pc:docMk/>
            <pc:sldMk cId="1857601271" sldId="341"/>
            <ac:picMk id="5" creationId="{A5CB181A-1A20-4079-AD7C-3893B74F3192}"/>
          </ac:picMkLst>
        </pc:picChg>
      </pc:sldChg>
      <pc:sldChg chg="modSp add ord">
        <pc:chgData name="Kim Phụng" userId="10d62f86-6c0f-4b58-af57-2ac31d945420" providerId="ADAL" clId="{8AB67132-8E81-4BC9-9273-3A35D92F81CD}" dt="2019-02-27T08:52:11.078" v="627" actId="20577"/>
        <pc:sldMkLst>
          <pc:docMk/>
          <pc:sldMk cId="2370003890" sldId="342"/>
        </pc:sldMkLst>
        <pc:spChg chg="mod">
          <ac:chgData name="Kim Phụng" userId="10d62f86-6c0f-4b58-af57-2ac31d945420" providerId="ADAL" clId="{8AB67132-8E81-4BC9-9273-3A35D92F81CD}" dt="2019-02-27T08:09:05.532" v="445" actId="20577"/>
          <ac:spMkLst>
            <pc:docMk/>
            <pc:sldMk cId="2370003890" sldId="342"/>
            <ac:spMk id="2" creationId="{00000000-0000-0000-0000-000000000000}"/>
          </ac:spMkLst>
        </pc:spChg>
        <pc:graphicFrameChg chg="modGraphic">
          <ac:chgData name="Kim Phụng" userId="10d62f86-6c0f-4b58-af57-2ac31d945420" providerId="ADAL" clId="{8AB67132-8E81-4BC9-9273-3A35D92F81CD}" dt="2019-02-27T08:52:11.078" v="627" actId="20577"/>
          <ac:graphicFrameMkLst>
            <pc:docMk/>
            <pc:sldMk cId="2370003890" sldId="342"/>
            <ac:graphicFrameMk id="5" creationId="{E87EA618-73AA-49AC-B2A5-4A0B20D2FC42}"/>
          </ac:graphicFrameMkLst>
        </pc:graphicFrameChg>
      </pc:sldChg>
    </pc:docChg>
  </pc:docChgLst>
  <pc:docChgLst>
    <pc:chgData name="Kim Phụng" userId="10d62f86-6c0f-4b58-af57-2ac31d945420" providerId="ADAL" clId="{16B93F99-4116-4280-A1ED-CA5629FDD7FF}"/>
    <pc:docChg chg="undo custSel mod addSld delSld modSld sldOrd">
      <pc:chgData name="Kim Phụng" userId="10d62f86-6c0f-4b58-af57-2ac31d945420" providerId="ADAL" clId="{16B93F99-4116-4280-A1ED-CA5629FDD7FF}" dt="2019-02-27T15:31:58.336" v="2387" actId="2696"/>
      <pc:docMkLst>
        <pc:docMk/>
      </pc:docMkLst>
      <pc:sldChg chg="del">
        <pc:chgData name="Kim Phụng" userId="10d62f86-6c0f-4b58-af57-2ac31d945420" providerId="ADAL" clId="{16B93F99-4116-4280-A1ED-CA5629FDD7FF}" dt="2019-02-27T15:31:53.870" v="2383" actId="2696"/>
        <pc:sldMkLst>
          <pc:docMk/>
          <pc:sldMk cId="313758320" sldId="257"/>
        </pc:sldMkLst>
      </pc:sldChg>
      <pc:sldChg chg="del">
        <pc:chgData name="Kim Phụng" userId="10d62f86-6c0f-4b58-af57-2ac31d945420" providerId="ADAL" clId="{16B93F99-4116-4280-A1ED-CA5629FDD7FF}" dt="2019-02-27T15:31:53.934" v="2384" actId="2696"/>
        <pc:sldMkLst>
          <pc:docMk/>
          <pc:sldMk cId="212682184" sldId="258"/>
        </pc:sldMkLst>
      </pc:sldChg>
      <pc:sldChg chg="del">
        <pc:chgData name="Kim Phụng" userId="10d62f86-6c0f-4b58-af57-2ac31d945420" providerId="ADAL" clId="{16B93F99-4116-4280-A1ED-CA5629FDD7FF}" dt="2019-02-27T15:31:53.959" v="2385" actId="2696"/>
        <pc:sldMkLst>
          <pc:docMk/>
          <pc:sldMk cId="486176497" sldId="259"/>
        </pc:sldMkLst>
      </pc:sldChg>
      <pc:sldChg chg="del">
        <pc:chgData name="Kim Phụng" userId="10d62f86-6c0f-4b58-af57-2ac31d945420" providerId="ADAL" clId="{16B93F99-4116-4280-A1ED-CA5629FDD7FF}" dt="2019-02-27T15:31:53.648" v="2378" actId="2696"/>
        <pc:sldMkLst>
          <pc:docMk/>
          <pc:sldMk cId="2582224218" sldId="260"/>
        </pc:sldMkLst>
      </pc:sldChg>
      <pc:sldChg chg="delSp modSp ord">
        <pc:chgData name="Kim Phụng" userId="10d62f86-6c0f-4b58-af57-2ac31d945420" providerId="ADAL" clId="{16B93F99-4116-4280-A1ED-CA5629FDD7FF}" dt="2019-02-27T14:20:43.449" v="1066" actId="1036"/>
        <pc:sldMkLst>
          <pc:docMk/>
          <pc:sldMk cId="1100588271" sldId="261"/>
        </pc:sldMkLst>
        <pc:spChg chg="mod">
          <ac:chgData name="Kim Phụng" userId="10d62f86-6c0f-4b58-af57-2ac31d945420" providerId="ADAL" clId="{16B93F99-4116-4280-A1ED-CA5629FDD7FF}" dt="2019-02-27T14:20:43.449" v="1066" actId="1036"/>
          <ac:spMkLst>
            <pc:docMk/>
            <pc:sldMk cId="1100588271" sldId="261"/>
            <ac:spMk id="4" creationId="{948A2979-A456-4286-B8FC-8FF4C0C58EFD}"/>
          </ac:spMkLst>
        </pc:spChg>
        <pc:spChg chg="del">
          <ac:chgData name="Kim Phụng" userId="10d62f86-6c0f-4b58-af57-2ac31d945420" providerId="ADAL" clId="{16B93F99-4116-4280-A1ED-CA5629FDD7FF}" dt="2019-02-27T14:20:32.036" v="1051" actId="478"/>
          <ac:spMkLst>
            <pc:docMk/>
            <pc:sldMk cId="1100588271" sldId="261"/>
            <ac:spMk id="5" creationId="{35784B83-6120-4373-9C1F-DC8EEE6D58B3}"/>
          </ac:spMkLst>
        </pc:spChg>
        <pc:spChg chg="del">
          <ac:chgData name="Kim Phụng" userId="10d62f86-6c0f-4b58-af57-2ac31d945420" providerId="ADAL" clId="{16B93F99-4116-4280-A1ED-CA5629FDD7FF}" dt="2019-02-27T14:19:42.165" v="985" actId="478"/>
          <ac:spMkLst>
            <pc:docMk/>
            <pc:sldMk cId="1100588271" sldId="261"/>
            <ac:spMk id="6" creationId="{4A4FE2DD-51D1-4951-8E61-AC5ADBE87B4E}"/>
          </ac:spMkLst>
        </pc:spChg>
        <pc:spChg chg="del">
          <ac:chgData name="Kim Phụng" userId="10d62f86-6c0f-4b58-af57-2ac31d945420" providerId="ADAL" clId="{16B93F99-4116-4280-A1ED-CA5629FDD7FF}" dt="2019-02-27T14:19:36.588" v="982" actId="478"/>
          <ac:spMkLst>
            <pc:docMk/>
            <pc:sldMk cId="1100588271" sldId="261"/>
            <ac:spMk id="7" creationId="{C1EF68EA-E791-4B82-B4A5-A236DB09FCD3}"/>
          </ac:spMkLst>
        </pc:spChg>
        <pc:spChg chg="del">
          <ac:chgData name="Kim Phụng" userId="10d62f86-6c0f-4b58-af57-2ac31d945420" providerId="ADAL" clId="{16B93F99-4116-4280-A1ED-CA5629FDD7FF}" dt="2019-02-27T14:19:38.756" v="983" actId="478"/>
          <ac:spMkLst>
            <pc:docMk/>
            <pc:sldMk cId="1100588271" sldId="261"/>
            <ac:spMk id="8" creationId="{2B2B4541-A9D7-4F27-A0AD-2A56775906A8}"/>
          </ac:spMkLst>
        </pc:spChg>
        <pc:spChg chg="del">
          <ac:chgData name="Kim Phụng" userId="10d62f86-6c0f-4b58-af57-2ac31d945420" providerId="ADAL" clId="{16B93F99-4116-4280-A1ED-CA5629FDD7FF}" dt="2019-02-27T14:19:40.451" v="984" actId="478"/>
          <ac:spMkLst>
            <pc:docMk/>
            <pc:sldMk cId="1100588271" sldId="261"/>
            <ac:spMk id="9" creationId="{9FF669E6-0F2A-4C2A-BDEC-F30270CC465B}"/>
          </ac:spMkLst>
        </pc:spChg>
        <pc:grpChg chg="del">
          <ac:chgData name="Kim Phụng" userId="10d62f86-6c0f-4b58-af57-2ac31d945420" providerId="ADAL" clId="{16B93F99-4116-4280-A1ED-CA5629FDD7FF}" dt="2019-02-27T14:19:40.451" v="984" actId="478"/>
          <ac:grpSpMkLst>
            <pc:docMk/>
            <pc:sldMk cId="1100588271" sldId="261"/>
            <ac:grpSpMk id="3" creationId="{385AF47D-DB83-4820-89B5-2D40EABBBE88}"/>
          </ac:grpSpMkLst>
        </pc:grpChg>
      </pc:sldChg>
      <pc:sldChg chg="del">
        <pc:chgData name="Kim Phụng" userId="10d62f86-6c0f-4b58-af57-2ac31d945420" providerId="ADAL" clId="{16B93F99-4116-4280-A1ED-CA5629FDD7FF}" dt="2019-02-27T15:31:53.743" v="2379" actId="2696"/>
        <pc:sldMkLst>
          <pc:docMk/>
          <pc:sldMk cId="4076648355" sldId="263"/>
        </pc:sldMkLst>
      </pc:sldChg>
      <pc:sldChg chg="del">
        <pc:chgData name="Kim Phụng" userId="10d62f86-6c0f-4b58-af57-2ac31d945420" providerId="ADAL" clId="{16B93F99-4116-4280-A1ED-CA5629FDD7FF}" dt="2019-02-27T15:31:52.418" v="2345" actId="2696"/>
        <pc:sldMkLst>
          <pc:docMk/>
          <pc:sldMk cId="545688175" sldId="264"/>
        </pc:sldMkLst>
      </pc:sldChg>
      <pc:sldChg chg="del">
        <pc:chgData name="Kim Phụng" userId="10d62f86-6c0f-4b58-af57-2ac31d945420" providerId="ADAL" clId="{16B93F99-4116-4280-A1ED-CA5629FDD7FF}" dt="2019-02-27T15:31:53.469" v="2371" actId="2696"/>
        <pc:sldMkLst>
          <pc:docMk/>
          <pc:sldMk cId="2495620732" sldId="265"/>
        </pc:sldMkLst>
      </pc:sldChg>
      <pc:sldChg chg="del">
        <pc:chgData name="Kim Phụng" userId="10d62f86-6c0f-4b58-af57-2ac31d945420" providerId="ADAL" clId="{16B93F99-4116-4280-A1ED-CA5629FDD7FF}" dt="2019-02-27T15:31:53.540" v="2374" actId="2696"/>
        <pc:sldMkLst>
          <pc:docMk/>
          <pc:sldMk cId="1302378794" sldId="266"/>
        </pc:sldMkLst>
      </pc:sldChg>
      <pc:sldChg chg="del">
        <pc:chgData name="Kim Phụng" userId="10d62f86-6c0f-4b58-af57-2ac31d945420" providerId="ADAL" clId="{16B93F99-4116-4280-A1ED-CA5629FDD7FF}" dt="2019-02-27T15:31:52.856" v="2360" actId="2696"/>
        <pc:sldMkLst>
          <pc:docMk/>
          <pc:sldMk cId="746040649" sldId="267"/>
        </pc:sldMkLst>
      </pc:sldChg>
      <pc:sldChg chg="del">
        <pc:chgData name="Kim Phụng" userId="10d62f86-6c0f-4b58-af57-2ac31d945420" providerId="ADAL" clId="{16B93F99-4116-4280-A1ED-CA5629FDD7FF}" dt="2019-02-27T15:31:52.269" v="2340" actId="2696"/>
        <pc:sldMkLst>
          <pc:docMk/>
          <pc:sldMk cId="3385714917" sldId="268"/>
        </pc:sldMkLst>
      </pc:sldChg>
      <pc:sldChg chg="del">
        <pc:chgData name="Kim Phụng" userId="10d62f86-6c0f-4b58-af57-2ac31d945420" providerId="ADAL" clId="{16B93F99-4116-4280-A1ED-CA5629FDD7FF}" dt="2019-02-27T15:31:52.704" v="2354" actId="2696"/>
        <pc:sldMkLst>
          <pc:docMk/>
          <pc:sldMk cId="2723511237" sldId="270"/>
        </pc:sldMkLst>
      </pc:sldChg>
      <pc:sldChg chg="del">
        <pc:chgData name="Kim Phụng" userId="10d62f86-6c0f-4b58-af57-2ac31d945420" providerId="ADAL" clId="{16B93F99-4116-4280-A1ED-CA5629FDD7FF}" dt="2019-02-27T15:31:53.335" v="2368" actId="2696"/>
        <pc:sldMkLst>
          <pc:docMk/>
          <pc:sldMk cId="1100138040" sldId="272"/>
        </pc:sldMkLst>
      </pc:sldChg>
      <pc:sldChg chg="del">
        <pc:chgData name="Kim Phụng" userId="10d62f86-6c0f-4b58-af57-2ac31d945420" providerId="ADAL" clId="{16B93F99-4116-4280-A1ED-CA5629FDD7FF}" dt="2019-02-27T15:31:53.124" v="2364" actId="2696"/>
        <pc:sldMkLst>
          <pc:docMk/>
          <pc:sldMk cId="116022617" sldId="273"/>
        </pc:sldMkLst>
      </pc:sldChg>
      <pc:sldChg chg="del">
        <pc:chgData name="Kim Phụng" userId="10d62f86-6c0f-4b58-af57-2ac31d945420" providerId="ADAL" clId="{16B93F99-4116-4280-A1ED-CA5629FDD7FF}" dt="2019-02-27T15:31:52.887" v="2362" actId="2696"/>
        <pc:sldMkLst>
          <pc:docMk/>
          <pc:sldMk cId="3747546551" sldId="274"/>
        </pc:sldMkLst>
      </pc:sldChg>
      <pc:sldChg chg="del">
        <pc:chgData name="Kim Phụng" userId="10d62f86-6c0f-4b58-af57-2ac31d945420" providerId="ADAL" clId="{16B93F99-4116-4280-A1ED-CA5629FDD7FF}" dt="2019-02-27T15:31:53.598" v="2376" actId="2696"/>
        <pc:sldMkLst>
          <pc:docMk/>
          <pc:sldMk cId="3036633454" sldId="275"/>
        </pc:sldMkLst>
      </pc:sldChg>
      <pc:sldChg chg="del">
        <pc:chgData name="Kim Phụng" userId="10d62f86-6c0f-4b58-af57-2ac31d945420" providerId="ADAL" clId="{16B93F99-4116-4280-A1ED-CA5629FDD7FF}" dt="2019-02-27T15:31:53.807" v="2380" actId="2696"/>
        <pc:sldMkLst>
          <pc:docMk/>
          <pc:sldMk cId="2966788712" sldId="276"/>
        </pc:sldMkLst>
      </pc:sldChg>
      <pc:sldChg chg="del">
        <pc:chgData name="Kim Phụng" userId="10d62f86-6c0f-4b58-af57-2ac31d945420" providerId="ADAL" clId="{16B93F99-4116-4280-A1ED-CA5629FDD7FF}" dt="2019-02-27T15:31:53.413" v="2370" actId="2696"/>
        <pc:sldMkLst>
          <pc:docMk/>
          <pc:sldMk cId="2011312539" sldId="277"/>
        </pc:sldMkLst>
      </pc:sldChg>
      <pc:sldChg chg="del">
        <pc:chgData name="Kim Phụng" userId="10d62f86-6c0f-4b58-af57-2ac31d945420" providerId="ADAL" clId="{16B93F99-4116-4280-A1ED-CA5629FDD7FF}" dt="2019-02-27T15:31:52.196" v="2336" actId="2696"/>
        <pc:sldMkLst>
          <pc:docMk/>
          <pc:sldMk cId="2467480812" sldId="278"/>
        </pc:sldMkLst>
      </pc:sldChg>
      <pc:sldChg chg="del">
        <pc:chgData name="Kim Phụng" userId="10d62f86-6c0f-4b58-af57-2ac31d945420" providerId="ADAL" clId="{16B93F99-4116-4280-A1ED-CA5629FDD7FF}" dt="2019-02-27T15:31:52.835" v="2359" actId="2696"/>
        <pc:sldMkLst>
          <pc:docMk/>
          <pc:sldMk cId="3375560178" sldId="279"/>
        </pc:sldMkLst>
      </pc:sldChg>
      <pc:sldChg chg="del">
        <pc:chgData name="Kim Phụng" userId="10d62f86-6c0f-4b58-af57-2ac31d945420" providerId="ADAL" clId="{16B93F99-4116-4280-A1ED-CA5629FDD7FF}" dt="2019-02-27T15:31:52.551" v="2350" actId="2696"/>
        <pc:sldMkLst>
          <pc:docMk/>
          <pc:sldMk cId="3967775796" sldId="280"/>
        </pc:sldMkLst>
      </pc:sldChg>
      <pc:sldChg chg="del">
        <pc:chgData name="Kim Phụng" userId="10d62f86-6c0f-4b58-af57-2ac31d945420" providerId="ADAL" clId="{16B93F99-4116-4280-A1ED-CA5629FDD7FF}" dt="2019-02-27T15:31:53.100" v="2363" actId="2696"/>
        <pc:sldMkLst>
          <pc:docMk/>
          <pc:sldMk cId="2653053401" sldId="281"/>
        </pc:sldMkLst>
      </pc:sldChg>
      <pc:sldChg chg="addSp delSp modSp ord">
        <pc:chgData name="Kim Phụng" userId="10d62f86-6c0f-4b58-af57-2ac31d945420" providerId="ADAL" clId="{16B93F99-4116-4280-A1ED-CA5629FDD7FF}" dt="2019-02-27T15:26:55.428" v="2269" actId="1076"/>
        <pc:sldMkLst>
          <pc:docMk/>
          <pc:sldMk cId="2405193016" sldId="282"/>
        </pc:sldMkLst>
        <pc:spChg chg="del">
          <ac:chgData name="Kim Phụng" userId="10d62f86-6c0f-4b58-af57-2ac31d945420" providerId="ADAL" clId="{16B93F99-4116-4280-A1ED-CA5629FDD7FF}" dt="2019-02-27T15:26:24.556" v="2207" actId="478"/>
          <ac:spMkLst>
            <pc:docMk/>
            <pc:sldMk cId="2405193016" sldId="282"/>
            <ac:spMk id="2" creationId="{00000000-0000-0000-0000-000000000000}"/>
          </ac:spMkLst>
        </pc:spChg>
        <pc:spChg chg="mod">
          <ac:chgData name="Kim Phụng" userId="10d62f86-6c0f-4b58-af57-2ac31d945420" providerId="ADAL" clId="{16B93F99-4116-4280-A1ED-CA5629FDD7FF}" dt="2019-02-27T15:26:55.428" v="2269" actId="1076"/>
          <ac:spMkLst>
            <pc:docMk/>
            <pc:sldMk cId="2405193016" sldId="282"/>
            <ac:spMk id="33" creationId="{EA3498C4-40C2-40C6-B190-CBE866C88B86}"/>
          </ac:spMkLst>
        </pc:spChg>
        <pc:spChg chg="add del mod">
          <ac:chgData name="Kim Phụng" userId="10d62f86-6c0f-4b58-af57-2ac31d945420" providerId="ADAL" clId="{16B93F99-4116-4280-A1ED-CA5629FDD7FF}" dt="2019-02-27T15:26:27.331" v="2208" actId="478"/>
          <ac:spMkLst>
            <pc:docMk/>
            <pc:sldMk cId="2405193016" sldId="282"/>
            <ac:spMk id="39" creationId="{9EC8209C-6E96-446D-8910-712980A860B8}"/>
          </ac:spMkLst>
        </pc:spChg>
        <pc:grpChg chg="del">
          <ac:chgData name="Kim Phụng" userId="10d62f86-6c0f-4b58-af57-2ac31d945420" providerId="ADAL" clId="{16B93F99-4116-4280-A1ED-CA5629FDD7FF}" dt="2019-02-27T15:26:22.671" v="2206" actId="478"/>
          <ac:grpSpMkLst>
            <pc:docMk/>
            <pc:sldMk cId="2405193016" sldId="282"/>
            <ac:grpSpMk id="34" creationId="{15140538-AE49-44E6-92F5-085423F94559}"/>
          </ac:grpSpMkLst>
        </pc:grpChg>
      </pc:sldChg>
      <pc:sldChg chg="addSp delSp modSp ord addCm delCm">
        <pc:chgData name="Kim Phụng" userId="10d62f86-6c0f-4b58-af57-2ac31d945420" providerId="ADAL" clId="{16B93F99-4116-4280-A1ED-CA5629FDD7FF}" dt="2019-02-27T15:28:29.242" v="2292" actId="1076"/>
        <pc:sldMkLst>
          <pc:docMk/>
          <pc:sldMk cId="499098251" sldId="283"/>
        </pc:sldMkLst>
        <pc:spChg chg="del mod">
          <ac:chgData name="Kim Phụng" userId="10d62f86-6c0f-4b58-af57-2ac31d945420" providerId="ADAL" clId="{16B93F99-4116-4280-A1ED-CA5629FDD7FF}" dt="2019-02-27T15:28:22.341" v="2290" actId="478"/>
          <ac:spMkLst>
            <pc:docMk/>
            <pc:sldMk cId="499098251" sldId="283"/>
            <ac:spMk id="2" creationId="{00000000-0000-0000-0000-000000000000}"/>
          </ac:spMkLst>
        </pc:spChg>
        <pc:spChg chg="mod">
          <ac:chgData name="Kim Phụng" userId="10d62f86-6c0f-4b58-af57-2ac31d945420" providerId="ADAL" clId="{16B93F99-4116-4280-A1ED-CA5629FDD7FF}" dt="2019-02-27T15:08:01.006" v="1983" actId="14100"/>
          <ac:spMkLst>
            <pc:docMk/>
            <pc:sldMk cId="499098251" sldId="283"/>
            <ac:spMk id="4" creationId="{10A51B80-BE25-4B58-AC7D-C71E941EEBE4}"/>
          </ac:spMkLst>
        </pc:spChg>
        <pc:spChg chg="add del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10" creationId="{2288ADC4-4379-4ED1-915A-5747C7B07EB9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11" creationId="{A3690E4F-E05F-474E-8056-35D3A0EF61FC}"/>
          </ac:spMkLst>
        </pc:spChg>
        <pc:spChg chg="del">
          <ac:chgData name="Kim Phụng" userId="10d62f86-6c0f-4b58-af57-2ac31d945420" providerId="ADAL" clId="{16B93F99-4116-4280-A1ED-CA5629FDD7FF}" dt="2019-02-27T15:02:52.672" v="1844" actId="478"/>
          <ac:spMkLst>
            <pc:docMk/>
            <pc:sldMk cId="499098251" sldId="283"/>
            <ac:spMk id="15" creationId="{DC39DF76-799E-40BD-8F84-7F135B93AC96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19" creationId="{CCCFEC62-430D-4103-B1E3-D077E44D5848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20" creationId="{722FC461-44D0-4D17-9BE7-D7C289624559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21" creationId="{6CCE4CDA-91EE-4798-B4C3-B5E79EFBA233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25" creationId="{D8CAF5FB-3E18-4835-86C1-47A66A72D932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26" creationId="{300C9389-373B-478A-B74E-700AE7A0A2AC}"/>
          </ac:spMkLst>
        </pc:spChg>
        <pc:spChg chg="del">
          <ac:chgData name="Kim Phụng" userId="10d62f86-6c0f-4b58-af57-2ac31d945420" providerId="ADAL" clId="{16B93F99-4116-4280-A1ED-CA5629FDD7FF}" dt="2019-02-27T15:02:50.428" v="1843" actId="478"/>
          <ac:spMkLst>
            <pc:docMk/>
            <pc:sldMk cId="499098251" sldId="283"/>
            <ac:spMk id="30" creationId="{0D7D551A-C045-4DE7-B865-56947E697D2F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34" creationId="{4725C0F4-C50B-41ED-A73E-5311B2D39730}"/>
          </ac:spMkLst>
        </pc:spChg>
        <pc:spChg chg="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35" creationId="{76DD1448-F76E-4542-A265-B0149B83044D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39" creationId="{2724DCAC-56DF-4230-A803-7C2AB13AE92A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40" creationId="{0A74FE83-235E-454A-B704-1B3942D74B7A}"/>
          </ac:spMkLst>
        </pc:spChg>
        <pc:spChg chg="add del">
          <ac:chgData name="Kim Phụng" userId="10d62f86-6c0f-4b58-af57-2ac31d945420" providerId="ADAL" clId="{16B93F99-4116-4280-A1ED-CA5629FDD7FF}" dt="2019-02-27T15:01:24.773" v="1825" actId="478"/>
          <ac:spMkLst>
            <pc:docMk/>
            <pc:sldMk cId="499098251" sldId="283"/>
            <ac:spMk id="41" creationId="{95B5E393-655B-4766-B22F-FB32013D6FE9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42" creationId="{A38106C1-1E24-4AC3-BE3F-E7AAD1297BDE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43" creationId="{14E557A0-9E20-4BC3-8545-3C5FF4AA78B5}"/>
          </ac:spMkLst>
        </pc:spChg>
        <pc:spChg chg="del">
          <ac:chgData name="Kim Phụng" userId="10d62f86-6c0f-4b58-af57-2ac31d945420" providerId="ADAL" clId="{16B93F99-4116-4280-A1ED-CA5629FDD7FF}" dt="2019-02-27T15:02:47.560" v="1842" actId="478"/>
          <ac:spMkLst>
            <pc:docMk/>
            <pc:sldMk cId="499098251" sldId="283"/>
            <ac:spMk id="44" creationId="{6DD72A96-24D1-4326-B283-6B9C7DA0A6A3}"/>
          </ac:spMkLst>
        </pc:spChg>
        <pc:spChg chg="del">
          <ac:chgData name="Kim Phụng" userId="10d62f86-6c0f-4b58-af57-2ac31d945420" providerId="ADAL" clId="{16B93F99-4116-4280-A1ED-CA5629FDD7FF}" dt="2019-02-27T15:02:35.328" v="1839" actId="478"/>
          <ac:spMkLst>
            <pc:docMk/>
            <pc:sldMk cId="499098251" sldId="283"/>
            <ac:spMk id="45" creationId="{C1ED2357-2148-40B4-A8D5-0291593698A0}"/>
          </ac:spMkLst>
        </pc:spChg>
        <pc:spChg chg="add del mod">
          <ac:chgData name="Kim Phụng" userId="10d62f86-6c0f-4b58-af57-2ac31d945420" providerId="ADAL" clId="{16B93F99-4116-4280-A1ED-CA5629FDD7FF}" dt="2019-02-27T15:01:52.777" v="1832" actId="478"/>
          <ac:spMkLst>
            <pc:docMk/>
            <pc:sldMk cId="499098251" sldId="283"/>
            <ac:spMk id="46" creationId="{C2618188-B8C6-4CF6-A07D-6CAFD19197EF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47" creationId="{93FC0C18-5DC9-4F7C-8A81-FA335E84B241}"/>
          </ac:spMkLst>
        </pc:spChg>
        <pc:spChg chg="add mod topLvl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48" creationId="{3C3608BE-CB92-4CB8-9A49-3B8E566E17F2}"/>
          </ac:spMkLst>
        </pc:spChg>
        <pc:spChg chg="add mod topLvl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49" creationId="{79F90D39-A524-4AA8-B980-1F24A5151374}"/>
          </ac:spMkLst>
        </pc:spChg>
        <pc:spChg chg="add del mod">
          <ac:chgData name="Kim Phụng" userId="10d62f86-6c0f-4b58-af57-2ac31d945420" providerId="ADAL" clId="{16B93F99-4116-4280-A1ED-CA5629FDD7FF}" dt="2019-02-27T15:12:06.563" v="2049" actId="478"/>
          <ac:spMkLst>
            <pc:docMk/>
            <pc:sldMk cId="499098251" sldId="283"/>
            <ac:spMk id="50" creationId="{829158DC-13C1-4758-9A98-ECBD32F2ABB3}"/>
          </ac:spMkLst>
        </pc:spChg>
        <pc:spChg chg="add del mod">
          <ac:chgData name="Kim Phụng" userId="10d62f86-6c0f-4b58-af57-2ac31d945420" providerId="ADAL" clId="{16B93F99-4116-4280-A1ED-CA5629FDD7FF}" dt="2019-02-27T15:12:12.694" v="2052" actId="478"/>
          <ac:spMkLst>
            <pc:docMk/>
            <pc:sldMk cId="499098251" sldId="283"/>
            <ac:spMk id="51" creationId="{C83B57C4-C86A-42ED-B170-F1DCFD6C25C6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2" creationId="{C82E4162-7B9E-4368-8486-566C251F3119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3" creationId="{B8BFC1A8-05EC-4B19-AFFE-30B5BC9CC1C1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4" creationId="{C34E0A42-A4FE-4E77-8A7A-8900CE6A76AD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5" creationId="{141DBB26-04E6-4972-BF5E-10168EF0CA68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6" creationId="{8A9BCCB3-8C2C-4A89-ADE4-4955485514DB}"/>
          </ac:spMkLst>
        </pc:spChg>
        <pc:spChg chg="add del mod">
          <ac:chgData name="Kim Phụng" userId="10d62f86-6c0f-4b58-af57-2ac31d945420" providerId="ADAL" clId="{16B93F99-4116-4280-A1ED-CA5629FDD7FF}" dt="2019-02-27T15:14:46.412" v="2062" actId="478"/>
          <ac:spMkLst>
            <pc:docMk/>
            <pc:sldMk cId="499098251" sldId="283"/>
            <ac:spMk id="57" creationId="{34FC06FC-6760-4886-99C0-44B1DA3A7207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8" creationId="{A7A68137-A54F-4A6C-BC44-7ED63BF6F7C4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59" creationId="{95B3967F-2771-43CA-88F7-835E13E473EB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0" creationId="{F9AECF5B-E9F3-490C-9E33-09EC6154C1F6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2" creationId="{B5012590-6F06-4AFA-A728-FE7152C8D5B4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3" creationId="{60578BDF-677B-4945-BDEA-FE763B1EABDA}"/>
          </ac:spMkLst>
        </pc:spChg>
        <pc:spChg chg="add mod">
          <ac:chgData name="Kim Phụng" userId="10d62f86-6c0f-4b58-af57-2ac31d945420" providerId="ADAL" clId="{16B93F99-4116-4280-A1ED-CA5629FDD7FF}" dt="2019-02-27T15:28:29.242" v="2292" actId="1076"/>
          <ac:spMkLst>
            <pc:docMk/>
            <pc:sldMk cId="499098251" sldId="283"/>
            <ac:spMk id="64" creationId="{2D0FF430-D1A1-4A8D-B419-6382A40132BF}"/>
          </ac:spMkLst>
        </pc:spChg>
        <pc:spChg chg="add del mod">
          <ac:chgData name="Kim Phụng" userId="10d62f86-6c0f-4b58-af57-2ac31d945420" providerId="ADAL" clId="{16B93F99-4116-4280-A1ED-CA5629FDD7FF}" dt="2019-02-27T15:28:24.113" v="2291" actId="478"/>
          <ac:spMkLst>
            <pc:docMk/>
            <pc:sldMk cId="499098251" sldId="283"/>
            <ac:spMk id="66" creationId="{3CC0014D-FAD4-49EE-93D0-F9FA980439B2}"/>
          </ac:spMkLst>
        </pc:spChg>
        <pc:grpChg chg="add del mod">
          <ac:chgData name="Kim Phụng" userId="10d62f86-6c0f-4b58-af57-2ac31d945420" providerId="ADAL" clId="{16B93F99-4116-4280-A1ED-CA5629FDD7FF}" dt="2019-02-27T15:20:32.662" v="2134" actId="478"/>
          <ac:grpSpMkLst>
            <pc:docMk/>
            <pc:sldMk cId="499098251" sldId="283"/>
            <ac:grpSpMk id="3" creationId="{31126605-BCDF-48EC-9724-C31257FCE87E}"/>
          </ac:grpSpMkLst>
        </pc:grpChg>
        <pc:grpChg chg="del">
          <ac:chgData name="Kim Phụng" userId="10d62f86-6c0f-4b58-af57-2ac31d945420" providerId="ADAL" clId="{16B93F99-4116-4280-A1ED-CA5629FDD7FF}" dt="2019-02-27T15:02:35.328" v="1839" actId="478"/>
          <ac:grpSpMkLst>
            <pc:docMk/>
            <pc:sldMk cId="499098251" sldId="283"/>
            <ac:grpSpMk id="12" creationId="{C53D936A-2811-40D3-830D-B8BF9EDD079D}"/>
          </ac:grpSpMkLst>
        </pc:grpChg>
        <pc:grpChg chg="del">
          <ac:chgData name="Kim Phụng" userId="10d62f86-6c0f-4b58-af57-2ac31d945420" providerId="ADAL" clId="{16B93F99-4116-4280-A1ED-CA5629FDD7FF}" dt="2019-02-27T15:02:47.560" v="1842" actId="478"/>
          <ac:grpSpMkLst>
            <pc:docMk/>
            <pc:sldMk cId="499098251" sldId="283"/>
            <ac:grpSpMk id="16" creationId="{1D97215B-0414-47E1-BEB8-00402FDE2B91}"/>
          </ac:grpSpMkLst>
        </pc:grpChg>
        <pc:grpChg chg="del">
          <ac:chgData name="Kim Phụng" userId="10d62f86-6c0f-4b58-af57-2ac31d945420" providerId="ADAL" clId="{16B93F99-4116-4280-A1ED-CA5629FDD7FF}" dt="2019-02-27T15:02:35.328" v="1839" actId="478"/>
          <ac:grpSpMkLst>
            <pc:docMk/>
            <pc:sldMk cId="499098251" sldId="283"/>
            <ac:grpSpMk id="22" creationId="{037B8EDA-C082-4DB2-B1DB-693EF025786C}"/>
          </ac:grpSpMkLst>
        </pc:grpChg>
        <pc:grpChg chg="del">
          <ac:chgData name="Kim Phụng" userId="10d62f86-6c0f-4b58-af57-2ac31d945420" providerId="ADAL" clId="{16B93F99-4116-4280-A1ED-CA5629FDD7FF}" dt="2019-02-27T15:02:35.328" v="1839" actId="478"/>
          <ac:grpSpMkLst>
            <pc:docMk/>
            <pc:sldMk cId="499098251" sldId="283"/>
            <ac:grpSpMk id="27" creationId="{E7BA956A-A149-4652-AADE-708A95411442}"/>
          </ac:grpSpMkLst>
        </pc:grpChg>
        <pc:grpChg chg="del">
          <ac:chgData name="Kim Phụng" userId="10d62f86-6c0f-4b58-af57-2ac31d945420" providerId="ADAL" clId="{16B93F99-4116-4280-A1ED-CA5629FDD7FF}" dt="2019-02-27T15:02:47.560" v="1842" actId="478"/>
          <ac:grpSpMkLst>
            <pc:docMk/>
            <pc:sldMk cId="499098251" sldId="283"/>
            <ac:grpSpMk id="31" creationId="{183E55CF-5683-4D18-8CE3-FA5AB8BA0705}"/>
          </ac:grpSpMkLst>
        </pc:grpChg>
        <pc:grpChg chg="del">
          <ac:chgData name="Kim Phụng" userId="10d62f86-6c0f-4b58-af57-2ac31d945420" providerId="ADAL" clId="{16B93F99-4116-4280-A1ED-CA5629FDD7FF}" dt="2019-02-27T15:02:47.560" v="1842" actId="478"/>
          <ac:grpSpMkLst>
            <pc:docMk/>
            <pc:sldMk cId="499098251" sldId="283"/>
            <ac:grpSpMk id="36" creationId="{9B436E78-56F0-490B-92CE-BBC13E1DD7C5}"/>
          </ac:grpSpMkLst>
        </pc:grpChg>
        <pc:grpChg chg="add del mod">
          <ac:chgData name="Kim Phụng" userId="10d62f86-6c0f-4b58-af57-2ac31d945420" providerId="ADAL" clId="{16B93F99-4116-4280-A1ED-CA5629FDD7FF}" dt="2019-02-27T15:23:53.184" v="2186" actId="165"/>
          <ac:grpSpMkLst>
            <pc:docMk/>
            <pc:sldMk cId="499098251" sldId="283"/>
            <ac:grpSpMk id="61" creationId="{261AE67E-86E8-4F72-ADB9-EC340B871BAC}"/>
          </ac:grpSpMkLst>
        </pc:grpChg>
      </pc:sldChg>
      <pc:sldChg chg="del">
        <pc:chgData name="Kim Phụng" userId="10d62f86-6c0f-4b58-af57-2ac31d945420" providerId="ADAL" clId="{16B93F99-4116-4280-A1ED-CA5629FDD7FF}" dt="2019-02-27T15:31:52.285" v="2341" actId="2696"/>
        <pc:sldMkLst>
          <pc:docMk/>
          <pc:sldMk cId="104136350" sldId="284"/>
        </pc:sldMkLst>
      </pc:sldChg>
      <pc:sldChg chg="addSp delSp modSp ord">
        <pc:chgData name="Kim Phụng" userId="10d62f86-6c0f-4b58-af57-2ac31d945420" providerId="ADAL" clId="{16B93F99-4116-4280-A1ED-CA5629FDD7FF}" dt="2019-02-27T15:29:36.202" v="2313" actId="113"/>
        <pc:sldMkLst>
          <pc:docMk/>
          <pc:sldMk cId="3833042748" sldId="285"/>
        </pc:sldMkLst>
        <pc:spChg chg="mod">
          <ac:chgData name="Kim Phụng" userId="10d62f86-6c0f-4b58-af57-2ac31d945420" providerId="ADAL" clId="{16B93F99-4116-4280-A1ED-CA5629FDD7FF}" dt="2019-02-27T15:29:36.202" v="2313" actId="113"/>
          <ac:spMkLst>
            <pc:docMk/>
            <pc:sldMk cId="3833042748" sldId="285"/>
            <ac:spMk id="2" creationId="{00000000-0000-0000-0000-000000000000}"/>
          </ac:spMkLst>
        </pc:spChg>
        <pc:spChg chg="del topLvl">
          <ac:chgData name="Kim Phụng" userId="10d62f86-6c0f-4b58-af57-2ac31d945420" providerId="ADAL" clId="{16B93F99-4116-4280-A1ED-CA5629FDD7FF}" dt="2019-02-27T13:12:14.845" v="720" actId="478"/>
          <ac:spMkLst>
            <pc:docMk/>
            <pc:sldMk cId="3833042748" sldId="285"/>
            <ac:spMk id="5" creationId="{B4F33A5B-4124-4040-9CE8-2CC7389D865C}"/>
          </ac:spMkLst>
        </pc:spChg>
        <pc:spChg chg="mod topLvl">
          <ac:chgData name="Kim Phụng" userId="10d62f86-6c0f-4b58-af57-2ac31d945420" providerId="ADAL" clId="{16B93F99-4116-4280-A1ED-CA5629FDD7FF}" dt="2019-02-27T14:18:03.426" v="968" actId="113"/>
          <ac:spMkLst>
            <pc:docMk/>
            <pc:sldMk cId="3833042748" sldId="285"/>
            <ac:spMk id="6" creationId="{C01525DC-8BA7-4018-90E4-2BDCE54D14CE}"/>
          </ac:spMkLst>
        </pc:spChg>
        <pc:spChg chg="mod">
          <ac:chgData name="Kim Phụng" userId="10d62f86-6c0f-4b58-af57-2ac31d945420" providerId="ADAL" clId="{16B93F99-4116-4280-A1ED-CA5629FDD7FF}" dt="2019-02-27T13:21:25.172" v="859" actId="14100"/>
          <ac:spMkLst>
            <pc:docMk/>
            <pc:sldMk cId="3833042748" sldId="285"/>
            <ac:spMk id="15" creationId="{7D0BCF7D-5706-4743-9547-30B7A843D0E5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21" creationId="{676F6070-24AD-4D7E-802B-A6734E33582B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25" creationId="{73FD92FB-5EC6-4424-B0D6-95F27DFAE786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26" creationId="{81148520-F1E4-4235-A9FF-C746ABA6A418}"/>
          </ac:spMkLst>
        </pc:spChg>
        <pc:spChg chg="del">
          <ac:chgData name="Kim Phụng" userId="10d62f86-6c0f-4b58-af57-2ac31d945420" providerId="ADAL" clId="{16B93F99-4116-4280-A1ED-CA5629FDD7FF}" dt="2019-02-27T13:19:08.033" v="830" actId="478"/>
          <ac:spMkLst>
            <pc:docMk/>
            <pc:sldMk cId="3833042748" sldId="285"/>
            <ac:spMk id="27" creationId="{A078E0E9-ACEC-4D96-8C15-4D62B0BEB8DF}"/>
          </ac:spMkLst>
        </pc:spChg>
        <pc:spChg chg="del">
          <ac:chgData name="Kim Phụng" userId="10d62f86-6c0f-4b58-af57-2ac31d945420" providerId="ADAL" clId="{16B93F99-4116-4280-A1ED-CA5629FDD7FF}" dt="2019-02-27T13:19:00.848" v="829" actId="478"/>
          <ac:spMkLst>
            <pc:docMk/>
            <pc:sldMk cId="3833042748" sldId="285"/>
            <ac:spMk id="28" creationId="{41995690-E560-46E1-9D5A-BF9FD97D4235}"/>
          </ac:spMkLst>
        </pc:spChg>
        <pc:spChg chg="del mod">
          <ac:chgData name="Kim Phụng" userId="10d62f86-6c0f-4b58-af57-2ac31d945420" providerId="ADAL" clId="{16B93F99-4116-4280-A1ED-CA5629FDD7FF}" dt="2019-02-27T13:22:11.047" v="865" actId="478"/>
          <ac:spMkLst>
            <pc:docMk/>
            <pc:sldMk cId="3833042748" sldId="285"/>
            <ac:spMk id="29" creationId="{C88767FB-08BF-417C-A20D-741EF77415B8}"/>
          </ac:spMkLst>
        </pc:spChg>
        <pc:spChg chg="del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30" creationId="{F03A7354-3145-4261-BDD9-98BD48B6B571}"/>
          </ac:spMkLst>
        </pc:spChg>
        <pc:spChg chg="add del mod">
          <ac:chgData name="Kim Phụng" userId="10d62f86-6c0f-4b58-af57-2ac31d945420" providerId="ADAL" clId="{16B93F99-4116-4280-A1ED-CA5629FDD7FF}" dt="2019-02-27T13:21:15.628" v="858" actId="478"/>
          <ac:spMkLst>
            <pc:docMk/>
            <pc:sldMk cId="3833042748" sldId="285"/>
            <ac:spMk id="31" creationId="{812DAD5E-7E40-484C-B94C-1DD45B302433}"/>
          </ac:spMkLst>
        </pc:spChg>
        <pc:spChg chg="add mod">
          <ac:chgData name="Kim Phụng" userId="10d62f86-6c0f-4b58-af57-2ac31d945420" providerId="ADAL" clId="{16B93F99-4116-4280-A1ED-CA5629FDD7FF}" dt="2019-02-27T14:18:10.883" v="971" actId="207"/>
          <ac:spMkLst>
            <pc:docMk/>
            <pc:sldMk cId="3833042748" sldId="285"/>
            <ac:spMk id="32" creationId="{75EBB0A9-C604-4583-B3F8-3C106ACD84FC}"/>
          </ac:spMkLst>
        </pc:spChg>
        <pc:spChg chg="add mod">
          <ac:chgData name="Kim Phụng" userId="10d62f86-6c0f-4b58-af57-2ac31d945420" providerId="ADAL" clId="{16B93F99-4116-4280-A1ED-CA5629FDD7FF}" dt="2019-02-27T14:18:03.426" v="968" actId="113"/>
          <ac:spMkLst>
            <pc:docMk/>
            <pc:sldMk cId="3833042748" sldId="285"/>
            <ac:spMk id="33" creationId="{CE1F4FA4-2894-4A94-8E1C-CAD0B7358477}"/>
          </ac:spMkLst>
        </pc:spChg>
        <pc:grpChg chg="del">
          <ac:chgData name="Kim Phụng" userId="10d62f86-6c0f-4b58-af57-2ac31d945420" providerId="ADAL" clId="{16B93F99-4116-4280-A1ED-CA5629FDD7FF}" dt="2019-02-27T13:12:14.845" v="720" actId="478"/>
          <ac:grpSpMkLst>
            <pc:docMk/>
            <pc:sldMk cId="3833042748" sldId="285"/>
            <ac:grpSpMk id="4" creationId="{C42AE8C6-0132-4E80-B542-A71689D8034C}"/>
          </ac:grpSpMkLst>
        </pc:grpChg>
        <pc:grpChg chg="del">
          <ac:chgData name="Kim Phụng" userId="10d62f86-6c0f-4b58-af57-2ac31d945420" providerId="ADAL" clId="{16B93F99-4116-4280-A1ED-CA5629FDD7FF}" dt="2019-02-27T13:13:20.302" v="776" actId="478"/>
          <ac:grpSpMkLst>
            <pc:docMk/>
            <pc:sldMk cId="3833042748" sldId="285"/>
            <ac:grpSpMk id="10" creationId="{10CEAE11-F733-418D-90FA-9BC61AEA23A5}"/>
          </ac:grpSpMkLst>
        </pc:grpChg>
        <pc:grpChg chg="del">
          <ac:chgData name="Kim Phụng" userId="10d62f86-6c0f-4b58-af57-2ac31d945420" providerId="ADAL" clId="{16B93F99-4116-4280-A1ED-CA5629FDD7FF}" dt="2019-02-27T13:13:23.355" v="777" actId="478"/>
          <ac:grpSpMkLst>
            <pc:docMk/>
            <pc:sldMk cId="3833042748" sldId="285"/>
            <ac:grpSpMk id="16" creationId="{69DD8556-3A9F-4991-9C77-72416FF0C32A}"/>
          </ac:grpSpMkLst>
        </pc:grpChg>
        <pc:grpChg chg="del">
          <ac:chgData name="Kim Phụng" userId="10d62f86-6c0f-4b58-af57-2ac31d945420" providerId="ADAL" clId="{16B93F99-4116-4280-A1ED-CA5629FDD7FF}" dt="2019-02-27T13:13:28.499" v="778" actId="478"/>
          <ac:grpSpMkLst>
            <pc:docMk/>
            <pc:sldMk cId="3833042748" sldId="285"/>
            <ac:grpSpMk id="22" creationId="{8AE1252F-E659-4705-BB7F-43CD19D51049}"/>
          </ac:grpSpMkLst>
        </pc:grp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35" creationId="{FA923FF5-C24D-415F-9314-957230439322}"/>
          </ac:picMkLst>
        </pc:pic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37" creationId="{1399DFFA-850D-45DA-8768-9EE409111F64}"/>
          </ac:picMkLst>
        </pc:pic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39" creationId="{C8BFAAF1-C490-4831-84E0-255239E7FA5C}"/>
          </ac:picMkLst>
        </pc:picChg>
        <pc:picChg chg="add mod">
          <ac:chgData name="Kim Phụng" userId="10d62f86-6c0f-4b58-af57-2ac31d945420" providerId="ADAL" clId="{16B93F99-4116-4280-A1ED-CA5629FDD7FF}" dt="2019-02-27T13:23:10.556" v="881" actId="1036"/>
          <ac:picMkLst>
            <pc:docMk/>
            <pc:sldMk cId="3833042748" sldId="285"/>
            <ac:picMk id="41" creationId="{23348099-98D1-4D54-92E7-A079DA326C6C}"/>
          </ac:picMkLst>
        </pc:picChg>
      </pc:sldChg>
      <pc:sldChg chg="del">
        <pc:chgData name="Kim Phụng" userId="10d62f86-6c0f-4b58-af57-2ac31d945420" providerId="ADAL" clId="{16B93F99-4116-4280-A1ED-CA5629FDD7FF}" dt="2019-02-27T15:31:52.368" v="2344" actId="2696"/>
        <pc:sldMkLst>
          <pc:docMk/>
          <pc:sldMk cId="3318890821" sldId="291"/>
        </pc:sldMkLst>
      </pc:sldChg>
      <pc:sldChg chg="del">
        <pc:chgData name="Kim Phụng" userId="10d62f86-6c0f-4b58-af57-2ac31d945420" providerId="ADAL" clId="{16B93F99-4116-4280-A1ED-CA5629FDD7FF}" dt="2019-02-27T15:31:53.250" v="2367" actId="2696"/>
        <pc:sldMkLst>
          <pc:docMk/>
          <pc:sldMk cId="1522175781" sldId="292"/>
        </pc:sldMkLst>
      </pc:sldChg>
      <pc:sldChg chg="del">
        <pc:chgData name="Kim Phụng" userId="10d62f86-6c0f-4b58-af57-2ac31d945420" providerId="ADAL" clId="{16B93F99-4116-4280-A1ED-CA5629FDD7FF}" dt="2019-02-27T15:31:52.330" v="2342" actId="2696"/>
        <pc:sldMkLst>
          <pc:docMk/>
          <pc:sldMk cId="2523231710" sldId="293"/>
        </pc:sldMkLst>
      </pc:sldChg>
      <pc:sldChg chg="del">
        <pc:chgData name="Kim Phụng" userId="10d62f86-6c0f-4b58-af57-2ac31d945420" providerId="ADAL" clId="{16B93F99-4116-4280-A1ED-CA5629FDD7FF}" dt="2019-02-27T15:31:53.558" v="2375" actId="2696"/>
        <pc:sldMkLst>
          <pc:docMk/>
          <pc:sldMk cId="3892388951" sldId="294"/>
        </pc:sldMkLst>
      </pc:sldChg>
      <pc:sldChg chg="del">
        <pc:chgData name="Kim Phụng" userId="10d62f86-6c0f-4b58-af57-2ac31d945420" providerId="ADAL" clId="{16B93F99-4116-4280-A1ED-CA5629FDD7FF}" dt="2019-02-27T15:31:52.790" v="2358" actId="2696"/>
        <pc:sldMkLst>
          <pc:docMk/>
          <pc:sldMk cId="3053389407" sldId="295"/>
        </pc:sldMkLst>
      </pc:sldChg>
      <pc:sldChg chg="del">
        <pc:chgData name="Kim Phụng" userId="10d62f86-6c0f-4b58-af57-2ac31d945420" providerId="ADAL" clId="{16B93F99-4116-4280-A1ED-CA5629FDD7FF}" dt="2019-02-27T15:31:52.165" v="2334" actId="2696"/>
        <pc:sldMkLst>
          <pc:docMk/>
          <pc:sldMk cId="1407207615" sldId="296"/>
        </pc:sldMkLst>
      </pc:sldChg>
      <pc:sldChg chg="del">
        <pc:chgData name="Kim Phụng" userId="10d62f86-6c0f-4b58-af57-2ac31d945420" providerId="ADAL" clId="{16B93F99-4116-4280-A1ED-CA5629FDD7FF}" dt="2019-02-27T15:31:52.518" v="2349" actId="2696"/>
        <pc:sldMkLst>
          <pc:docMk/>
          <pc:sldMk cId="3626272075" sldId="297"/>
        </pc:sldMkLst>
      </pc:sldChg>
      <pc:sldChg chg="del">
        <pc:chgData name="Kim Phụng" userId="10d62f86-6c0f-4b58-af57-2ac31d945420" providerId="ADAL" clId="{16B93F99-4116-4280-A1ED-CA5629FDD7FF}" dt="2019-02-27T15:31:52.591" v="2351" actId="2696"/>
        <pc:sldMkLst>
          <pc:docMk/>
          <pc:sldMk cId="245071667" sldId="298"/>
        </pc:sldMkLst>
      </pc:sldChg>
      <pc:sldChg chg="del">
        <pc:chgData name="Kim Phụng" userId="10d62f86-6c0f-4b58-af57-2ac31d945420" providerId="ADAL" clId="{16B93F99-4116-4280-A1ED-CA5629FDD7FF}" dt="2019-02-27T15:31:53.516" v="2373" actId="2696"/>
        <pc:sldMkLst>
          <pc:docMk/>
          <pc:sldMk cId="895845495" sldId="299"/>
        </pc:sldMkLst>
      </pc:sldChg>
      <pc:sldChg chg="del">
        <pc:chgData name="Kim Phụng" userId="10d62f86-6c0f-4b58-af57-2ac31d945420" providerId="ADAL" clId="{16B93F99-4116-4280-A1ED-CA5629FDD7FF}" dt="2019-02-27T15:31:52.662" v="2353" actId="2696"/>
        <pc:sldMkLst>
          <pc:docMk/>
          <pc:sldMk cId="4127914250" sldId="300"/>
        </pc:sldMkLst>
      </pc:sldChg>
      <pc:sldChg chg="del">
        <pc:chgData name="Kim Phụng" userId="10d62f86-6c0f-4b58-af57-2ac31d945420" providerId="ADAL" clId="{16B93F99-4116-4280-A1ED-CA5629FDD7FF}" dt="2019-02-27T15:31:52.734" v="2355" actId="2696"/>
        <pc:sldMkLst>
          <pc:docMk/>
          <pc:sldMk cId="3440597297" sldId="301"/>
        </pc:sldMkLst>
      </pc:sldChg>
      <pc:sldChg chg="del">
        <pc:chgData name="Kim Phụng" userId="10d62f86-6c0f-4b58-af57-2ac31d945420" providerId="ADAL" clId="{16B93F99-4116-4280-A1ED-CA5629FDD7FF}" dt="2019-02-27T15:31:53.623" v="2377" actId="2696"/>
        <pc:sldMkLst>
          <pc:docMk/>
          <pc:sldMk cId="50310172" sldId="302"/>
        </pc:sldMkLst>
      </pc:sldChg>
      <pc:sldChg chg="del">
        <pc:chgData name="Kim Phụng" userId="10d62f86-6c0f-4b58-af57-2ac31d945420" providerId="ADAL" clId="{16B93F99-4116-4280-A1ED-CA5629FDD7FF}" dt="2019-02-27T15:31:53.486" v="2372" actId="2696"/>
        <pc:sldMkLst>
          <pc:docMk/>
          <pc:sldMk cId="1068695931" sldId="303"/>
        </pc:sldMkLst>
      </pc:sldChg>
      <pc:sldChg chg="del">
        <pc:chgData name="Kim Phụng" userId="10d62f86-6c0f-4b58-af57-2ac31d945420" providerId="ADAL" clId="{16B93F99-4116-4280-A1ED-CA5629FDD7FF}" dt="2019-02-27T15:31:52.441" v="2346" actId="2696"/>
        <pc:sldMkLst>
          <pc:docMk/>
          <pc:sldMk cId="900734621" sldId="304"/>
        </pc:sldMkLst>
      </pc:sldChg>
      <pc:sldChg chg="del">
        <pc:chgData name="Kim Phụng" userId="10d62f86-6c0f-4b58-af57-2ac31d945420" providerId="ADAL" clId="{16B93F99-4116-4280-A1ED-CA5629FDD7FF}" dt="2019-02-27T15:31:52.639" v="2352" actId="2696"/>
        <pc:sldMkLst>
          <pc:docMk/>
          <pc:sldMk cId="1829165006" sldId="329"/>
        </pc:sldMkLst>
      </pc:sldChg>
      <pc:sldChg chg="del">
        <pc:chgData name="Kim Phụng" userId="10d62f86-6c0f-4b58-af57-2ac31d945420" providerId="ADAL" clId="{16B93F99-4116-4280-A1ED-CA5629FDD7FF}" dt="2019-02-27T15:31:52.239" v="2338" actId="2696"/>
        <pc:sldMkLst>
          <pc:docMk/>
          <pc:sldMk cId="3398728431" sldId="330"/>
        </pc:sldMkLst>
      </pc:sldChg>
      <pc:sldChg chg="addSp delSp modSp">
        <pc:chgData name="Kim Phụng" userId="10d62f86-6c0f-4b58-af57-2ac31d945420" providerId="ADAL" clId="{16B93F99-4116-4280-A1ED-CA5629FDD7FF}" dt="2019-02-27T14:35:29.473" v="1361" actId="20577"/>
        <pc:sldMkLst>
          <pc:docMk/>
          <pc:sldMk cId="3642726110" sldId="331"/>
        </pc:sldMkLst>
        <pc:spChg chg="add mod">
          <ac:chgData name="Kim Phụng" userId="10d62f86-6c0f-4b58-af57-2ac31d945420" providerId="ADAL" clId="{16B93F99-4116-4280-A1ED-CA5629FDD7FF}" dt="2019-02-27T14:35:29.473" v="1361" actId="20577"/>
          <ac:spMkLst>
            <pc:docMk/>
            <pc:sldMk cId="3642726110" sldId="331"/>
            <ac:spMk id="2" creationId="{82C8B63E-6B2C-4D90-8E61-C027BF4B6213}"/>
          </ac:spMkLst>
        </pc:spChg>
        <pc:spChg chg="add del mod">
          <ac:chgData name="Kim Phụng" userId="10d62f86-6c0f-4b58-af57-2ac31d945420" providerId="ADAL" clId="{16B93F99-4116-4280-A1ED-CA5629FDD7FF}" dt="2019-02-27T14:33:24.287" v="1352"/>
          <ac:spMkLst>
            <pc:docMk/>
            <pc:sldMk cId="3642726110" sldId="331"/>
            <ac:spMk id="3" creationId="{BE73FDFC-5AAB-4FFA-AF38-2622B7803D4E}"/>
          </ac:spMkLst>
        </pc:spChg>
        <pc:spChg chg="del">
          <ac:chgData name="Kim Phụng" userId="10d62f86-6c0f-4b58-af57-2ac31d945420" providerId="ADAL" clId="{16B93F99-4116-4280-A1ED-CA5629FDD7FF}" dt="2019-02-27T14:29:07.614" v="1233" actId="478"/>
          <ac:spMkLst>
            <pc:docMk/>
            <pc:sldMk cId="3642726110" sldId="331"/>
            <ac:spMk id="5" creationId="{7D129851-8755-4599-9F04-3F3F9B0109F9}"/>
          </ac:spMkLst>
        </pc:spChg>
        <pc:spChg chg="del">
          <ac:chgData name="Kim Phụng" userId="10d62f86-6c0f-4b58-af57-2ac31d945420" providerId="ADAL" clId="{16B93F99-4116-4280-A1ED-CA5629FDD7FF}" dt="2019-02-27T14:33:31.148" v="1353" actId="478"/>
          <ac:spMkLst>
            <pc:docMk/>
            <pc:sldMk cId="3642726110" sldId="331"/>
            <ac:spMk id="6" creationId="{3BCB9BCF-22DA-47B3-9A44-CE4A445753CD}"/>
          </ac:spMkLst>
        </pc:spChg>
        <pc:spChg chg="add mod">
          <ac:chgData name="Kim Phụng" userId="10d62f86-6c0f-4b58-af57-2ac31d945420" providerId="ADAL" clId="{16B93F99-4116-4280-A1ED-CA5629FDD7FF}" dt="2019-02-27T14:35:21.085" v="1360" actId="207"/>
          <ac:spMkLst>
            <pc:docMk/>
            <pc:sldMk cId="3642726110" sldId="331"/>
            <ac:spMk id="7" creationId="{4B6EE839-7B6F-41B0-9AA2-D03B275D11BD}"/>
          </ac:spMkLst>
        </pc:spChg>
        <pc:spChg chg="mod">
          <ac:chgData name="Kim Phụng" userId="10d62f86-6c0f-4b58-af57-2ac31d945420" providerId="ADAL" clId="{16B93F99-4116-4280-A1ED-CA5629FDD7FF}" dt="2019-02-27T14:33:45.434" v="1354" actId="207"/>
          <ac:spMkLst>
            <pc:docMk/>
            <pc:sldMk cId="3642726110" sldId="331"/>
            <ac:spMk id="9" creationId="{F8BE0B82-DA34-432F-9FC1-575565A07B3E}"/>
          </ac:spMkLst>
        </pc:spChg>
        <pc:picChg chg="mod">
          <ac:chgData name="Kim Phụng" userId="10d62f86-6c0f-4b58-af57-2ac31d945420" providerId="ADAL" clId="{16B93F99-4116-4280-A1ED-CA5629FDD7FF}" dt="2019-02-27T14:34:33.326" v="1357" actId="1076"/>
          <ac:picMkLst>
            <pc:docMk/>
            <pc:sldMk cId="3642726110" sldId="331"/>
            <ac:picMk id="10" creationId="{515F6550-F4E8-45BD-82ED-415CA720A5AD}"/>
          </ac:picMkLst>
        </pc:picChg>
      </pc:sldChg>
      <pc:sldChg chg="del">
        <pc:chgData name="Kim Phụng" userId="10d62f86-6c0f-4b58-af57-2ac31d945420" providerId="ADAL" clId="{16B93F99-4116-4280-A1ED-CA5629FDD7FF}" dt="2019-02-27T15:31:52.758" v="2356" actId="2696"/>
        <pc:sldMkLst>
          <pc:docMk/>
          <pc:sldMk cId="2416481926" sldId="332"/>
        </pc:sldMkLst>
      </pc:sldChg>
      <pc:sldChg chg="del">
        <pc:chgData name="Kim Phụng" userId="10d62f86-6c0f-4b58-af57-2ac31d945420" providerId="ADAL" clId="{16B93F99-4116-4280-A1ED-CA5629FDD7FF}" dt="2019-02-27T15:31:53.211" v="2365" actId="2696"/>
        <pc:sldMkLst>
          <pc:docMk/>
          <pc:sldMk cId="1141999265" sldId="333"/>
        </pc:sldMkLst>
      </pc:sldChg>
      <pc:sldChg chg="del">
        <pc:chgData name="Kim Phụng" userId="10d62f86-6c0f-4b58-af57-2ac31d945420" providerId="ADAL" clId="{16B93F99-4116-4280-A1ED-CA5629FDD7FF}" dt="2019-02-27T15:31:52.468" v="2347" actId="2696"/>
        <pc:sldMkLst>
          <pc:docMk/>
          <pc:sldMk cId="182968773" sldId="334"/>
        </pc:sldMkLst>
      </pc:sldChg>
      <pc:sldChg chg="del">
        <pc:chgData name="Kim Phụng" userId="10d62f86-6c0f-4b58-af57-2ac31d945420" providerId="ADAL" clId="{16B93F99-4116-4280-A1ED-CA5629FDD7FF}" dt="2019-02-27T15:31:53.823" v="2381" actId="2696"/>
        <pc:sldMkLst>
          <pc:docMk/>
          <pc:sldMk cId="386913523" sldId="335"/>
        </pc:sldMkLst>
      </pc:sldChg>
      <pc:sldChg chg="del">
        <pc:chgData name="Kim Phụng" userId="10d62f86-6c0f-4b58-af57-2ac31d945420" providerId="ADAL" clId="{16B93F99-4116-4280-A1ED-CA5629FDD7FF}" dt="2019-02-27T15:31:52.502" v="2348" actId="2696"/>
        <pc:sldMkLst>
          <pc:docMk/>
          <pc:sldMk cId="1502498323" sldId="336"/>
        </pc:sldMkLst>
      </pc:sldChg>
      <pc:sldChg chg="delSp modSp modAnim">
        <pc:chgData name="Kim Phụng" userId="10d62f86-6c0f-4b58-af57-2ac31d945420" providerId="ADAL" clId="{16B93F99-4116-4280-A1ED-CA5629FDD7FF}" dt="2019-02-27T14:45:09.303" v="1413" actId="1035"/>
        <pc:sldMkLst>
          <pc:docMk/>
          <pc:sldMk cId="40814899" sldId="337"/>
        </pc:sldMkLst>
        <pc:spChg chg="del">
          <ac:chgData name="Kim Phụng" userId="10d62f86-6c0f-4b58-af57-2ac31d945420" providerId="ADAL" clId="{16B93F99-4116-4280-A1ED-CA5629FDD7FF}" dt="2019-02-27T14:42:53.093" v="1389" actId="478"/>
          <ac:spMkLst>
            <pc:docMk/>
            <pc:sldMk cId="40814899" sldId="337"/>
            <ac:spMk id="4" creationId="{D2048624-B980-43EA-A49D-2BBC368B7175}"/>
          </ac:spMkLst>
        </pc:spChg>
        <pc:picChg chg="mod modCrop">
          <ac:chgData name="Kim Phụng" userId="10d62f86-6c0f-4b58-af57-2ac31d945420" providerId="ADAL" clId="{16B93F99-4116-4280-A1ED-CA5629FDD7FF}" dt="2019-02-27T14:43:42.394" v="1399" actId="12788"/>
          <ac:picMkLst>
            <pc:docMk/>
            <pc:sldMk cId="40814899" sldId="337"/>
            <ac:picMk id="3" creationId="{849DF1F4-7DEC-421D-99C5-79320F724600}"/>
          </ac:picMkLst>
        </pc:picChg>
        <pc:picChg chg="mod modCrop">
          <ac:chgData name="Kim Phụng" userId="10d62f86-6c0f-4b58-af57-2ac31d945420" providerId="ADAL" clId="{16B93F99-4116-4280-A1ED-CA5629FDD7FF}" dt="2019-02-27T14:45:09.303" v="1413" actId="1035"/>
          <ac:picMkLst>
            <pc:docMk/>
            <pc:sldMk cId="40814899" sldId="337"/>
            <ac:picMk id="6" creationId="{CEE69BD6-F7FD-4FF5-ACC6-333FC72CA88C}"/>
          </ac:picMkLst>
        </pc:picChg>
      </pc:sldChg>
      <pc:sldChg chg="addSp delSp modSp mod setBg">
        <pc:chgData name="Kim Phụng" userId="10d62f86-6c0f-4b58-af57-2ac31d945420" providerId="ADAL" clId="{16B93F99-4116-4280-A1ED-CA5629FDD7FF}" dt="2019-02-27T14:47:33.249" v="1436" actId="18131"/>
        <pc:sldMkLst>
          <pc:docMk/>
          <pc:sldMk cId="2534260108" sldId="338"/>
        </pc:sldMkLst>
        <pc:spChg chg="add del">
          <ac:chgData name="Kim Phụng" userId="10d62f86-6c0f-4b58-af57-2ac31d945420" providerId="ADAL" clId="{16B93F99-4116-4280-A1ED-CA5629FDD7FF}" dt="2019-02-27T14:45:53.691" v="1421" actId="26606"/>
          <ac:spMkLst>
            <pc:docMk/>
            <pc:sldMk cId="2534260108" sldId="338"/>
            <ac:spMk id="8" creationId="{A2509F26-B5DC-4BA7-B476-4CB044237A2E}"/>
          </ac:spMkLst>
        </pc:spChg>
        <pc:spChg chg="add del">
          <ac:chgData name="Kim Phụng" userId="10d62f86-6c0f-4b58-af57-2ac31d945420" providerId="ADAL" clId="{16B93F99-4116-4280-A1ED-CA5629FDD7FF}" dt="2019-02-27T14:45:53.691" v="1421" actId="26606"/>
          <ac:spMkLst>
            <pc:docMk/>
            <pc:sldMk cId="2534260108" sldId="338"/>
            <ac:spMk id="9" creationId="{DB103EB1-B135-4526-B883-33228FC27FF1}"/>
          </ac:spMkLst>
        </pc:spChg>
        <pc:spChg chg="add del">
          <ac:chgData name="Kim Phụng" userId="10d62f86-6c0f-4b58-af57-2ac31d945420" providerId="ADAL" clId="{16B93F99-4116-4280-A1ED-CA5629FDD7FF}" dt="2019-02-27T14:45:44.610" v="1415" actId="26606"/>
          <ac:spMkLst>
            <pc:docMk/>
            <pc:sldMk cId="2534260108" sldId="338"/>
            <ac:spMk id="11" creationId="{32BC26D8-82FB-445E-AA49-62A77D7C1EE0}"/>
          </ac:spMkLst>
        </pc:spChg>
        <pc:spChg chg="add">
          <ac:chgData name="Kim Phụng" userId="10d62f86-6c0f-4b58-af57-2ac31d945420" providerId="ADAL" clId="{16B93F99-4116-4280-A1ED-CA5629FDD7FF}" dt="2019-02-27T14:45:53.697" v="1422" actId="26606"/>
          <ac:spMkLst>
            <pc:docMk/>
            <pc:sldMk cId="2534260108" sldId="338"/>
            <ac:spMk id="12" creationId="{01D0AF59-99C3-4251-AB9A-C966C6AD4400}"/>
          </ac:spMkLst>
        </pc:spChg>
        <pc:spChg chg="add del">
          <ac:chgData name="Kim Phụng" userId="10d62f86-6c0f-4b58-af57-2ac31d945420" providerId="ADAL" clId="{16B93F99-4116-4280-A1ED-CA5629FDD7FF}" dt="2019-02-27T14:45:44.610" v="1415" actId="26606"/>
          <ac:spMkLst>
            <pc:docMk/>
            <pc:sldMk cId="2534260108" sldId="338"/>
            <ac:spMk id="13" creationId="{CB44330D-EA18-4254-AA95-EB49948539B8}"/>
          </ac:spMkLst>
        </pc:spChg>
        <pc:spChg chg="add">
          <ac:chgData name="Kim Phụng" userId="10d62f86-6c0f-4b58-af57-2ac31d945420" providerId="ADAL" clId="{16B93F99-4116-4280-A1ED-CA5629FDD7FF}" dt="2019-02-27T14:45:53.697" v="1422" actId="26606"/>
          <ac:spMkLst>
            <pc:docMk/>
            <pc:sldMk cId="2534260108" sldId="338"/>
            <ac:spMk id="14" creationId="{1855405F-37A2-4869-9154-F8BE3BECE6C3}"/>
          </ac:spMkLst>
        </pc:spChg>
        <pc:spChg chg="add del">
          <ac:chgData name="Kim Phụng" userId="10d62f86-6c0f-4b58-af57-2ac31d945420" providerId="ADAL" clId="{16B93F99-4116-4280-A1ED-CA5629FDD7FF}" dt="2019-02-27T14:45:46.256" v="1417" actId="26606"/>
          <ac:spMkLst>
            <pc:docMk/>
            <pc:sldMk cId="2534260108" sldId="338"/>
            <ac:spMk id="15" creationId="{6FA8F714-B9D8-488A-8CCA-E9948FF913A9}"/>
          </ac:spMkLst>
        </pc:spChg>
        <pc:spChg chg="add del">
          <ac:chgData name="Kim Phụng" userId="10d62f86-6c0f-4b58-af57-2ac31d945420" providerId="ADAL" clId="{16B93F99-4116-4280-A1ED-CA5629FDD7FF}" dt="2019-02-27T14:45:46.256" v="1417" actId="26606"/>
          <ac:spMkLst>
            <pc:docMk/>
            <pc:sldMk cId="2534260108" sldId="338"/>
            <ac:spMk id="16" creationId="{B9FF99BD-075F-4761-A995-6FC574BD25EA}"/>
          </ac:spMkLst>
        </pc:spChg>
        <pc:spChg chg="add del">
          <ac:chgData name="Kim Phụng" userId="10d62f86-6c0f-4b58-af57-2ac31d945420" providerId="ADAL" clId="{16B93F99-4116-4280-A1ED-CA5629FDD7FF}" dt="2019-02-27T14:45:46.256" v="1417" actId="26606"/>
          <ac:spMkLst>
            <pc:docMk/>
            <pc:sldMk cId="2534260108" sldId="338"/>
            <ac:spMk id="17" creationId="{A7B21A54-9BA3-4EA9-B460-5A829ADD9051}"/>
          </ac:spMkLst>
        </pc:spChg>
        <pc:picChg chg="add del mod modCrop">
          <ac:chgData name="Kim Phụng" userId="10d62f86-6c0f-4b58-af57-2ac31d945420" providerId="ADAL" clId="{16B93F99-4116-4280-A1ED-CA5629FDD7FF}" dt="2019-02-27T14:46:59.841" v="1433"/>
          <ac:picMkLst>
            <pc:docMk/>
            <pc:sldMk cId="2534260108" sldId="338"/>
            <ac:picMk id="6" creationId="{3A797E40-3537-40BF-A96F-6ECFFDA0A099}"/>
          </ac:picMkLst>
        </pc:picChg>
        <pc:picChg chg="add mod modCrop">
          <ac:chgData name="Kim Phụng" userId="10d62f86-6c0f-4b58-af57-2ac31d945420" providerId="ADAL" clId="{16B93F99-4116-4280-A1ED-CA5629FDD7FF}" dt="2019-02-27T14:47:33.249" v="1436" actId="18131"/>
          <ac:picMkLst>
            <pc:docMk/>
            <pc:sldMk cId="2534260108" sldId="338"/>
            <ac:picMk id="18" creationId="{1F43982B-C3F9-4C00-ADE3-2A07222853D0}"/>
          </ac:picMkLst>
        </pc:picChg>
      </pc:sldChg>
      <pc:sldChg chg="modTransition">
        <pc:chgData name="Kim Phụng" userId="10d62f86-6c0f-4b58-af57-2ac31d945420" providerId="ADAL" clId="{16B93F99-4116-4280-A1ED-CA5629FDD7FF}" dt="2019-02-27T15:30:37.102" v="2325"/>
        <pc:sldMkLst>
          <pc:docMk/>
          <pc:sldMk cId="1549366397" sldId="339"/>
        </pc:sldMkLst>
      </pc:sldChg>
      <pc:sldChg chg="addSp delSp modSp mod setBg">
        <pc:chgData name="Kim Phụng" userId="10d62f86-6c0f-4b58-af57-2ac31d945420" providerId="ADAL" clId="{16B93F99-4116-4280-A1ED-CA5629FDD7FF}" dt="2019-02-27T14:50:41.384" v="1506" actId="20577"/>
        <pc:sldMkLst>
          <pc:docMk/>
          <pc:sldMk cId="7296974" sldId="340"/>
        </pc:sldMkLst>
        <pc:spChg chg="del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2" creationId="{B7CB5AE0-AFC5-4BB1-AC17-8956B632B327}"/>
          </ac:spMkLst>
        </pc:spChg>
        <pc:spChg chg="del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3" creationId="{AB39B65B-8A4C-459E-A2E8-4DCD9A0747DB}"/>
          </ac:spMkLst>
        </pc:spChg>
        <pc:spChg chg="mod">
          <ac:chgData name="Kim Phụng" userId="10d62f86-6c0f-4b58-af57-2ac31d945420" providerId="ADAL" clId="{16B93F99-4116-4280-A1ED-CA5629FDD7FF}" dt="2019-02-27T14:50:41.384" v="1506" actId="20577"/>
          <ac:spMkLst>
            <pc:docMk/>
            <pc:sldMk cId="7296974" sldId="340"/>
            <ac:spMk id="4" creationId="{11E84101-EABC-4A90-AF49-802B7B8F3112}"/>
          </ac:spMkLst>
        </pc:spChg>
        <pc:spChg chg="add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10" creationId="{6753252F-4873-4F63-801D-CC719279A7D5}"/>
          </ac:spMkLst>
        </pc:spChg>
        <pc:spChg chg="add">
          <ac:chgData name="Kim Phụng" userId="10d62f86-6c0f-4b58-af57-2ac31d945420" providerId="ADAL" clId="{16B93F99-4116-4280-A1ED-CA5629FDD7FF}" dt="2019-02-27T14:49:58.880" v="1444" actId="26606"/>
          <ac:spMkLst>
            <pc:docMk/>
            <pc:sldMk cId="7296974" sldId="340"/>
            <ac:spMk id="12" creationId="{047C8CCB-F95D-4249-92DD-651249D3535A}"/>
          </ac:spMkLst>
        </pc:spChg>
        <pc:picChg chg="mod">
          <ac:chgData name="Kim Phụng" userId="10d62f86-6c0f-4b58-af57-2ac31d945420" providerId="ADAL" clId="{16B93F99-4116-4280-A1ED-CA5629FDD7FF}" dt="2019-02-27T14:49:58.880" v="1444" actId="26606"/>
          <ac:picMkLst>
            <pc:docMk/>
            <pc:sldMk cId="7296974" sldId="340"/>
            <ac:picMk id="5" creationId="{E8B4D620-069D-4EB8-8EDD-2B3529DFBE5F}"/>
          </ac:picMkLst>
        </pc:picChg>
      </pc:sldChg>
      <pc:sldChg chg="addSp delSp modSp mod setBg">
        <pc:chgData name="Kim Phụng" userId="10d62f86-6c0f-4b58-af57-2ac31d945420" providerId="ADAL" clId="{16B93F99-4116-4280-A1ED-CA5629FDD7FF}" dt="2019-02-27T15:31:23.114" v="2330" actId="1076"/>
        <pc:sldMkLst>
          <pc:docMk/>
          <pc:sldMk cId="1857601271" sldId="341"/>
        </pc:sldMkLst>
        <pc:spChg chg="del">
          <ac:chgData name="Kim Phụng" userId="10d62f86-6c0f-4b58-af57-2ac31d945420" providerId="ADAL" clId="{16B93F99-4116-4280-A1ED-CA5629FDD7FF}" dt="2019-02-27T14:49:16.626" v="1438"/>
          <ac:spMkLst>
            <pc:docMk/>
            <pc:sldMk cId="1857601271" sldId="341"/>
            <ac:spMk id="2" creationId="{35D771CC-85EC-40B1-8294-B5311D0E127C}"/>
          </ac:spMkLst>
        </pc:spChg>
        <pc:spChg chg="del">
          <ac:chgData name="Kim Phụng" userId="10d62f86-6c0f-4b58-af57-2ac31d945420" providerId="ADAL" clId="{16B93F99-4116-4280-A1ED-CA5629FDD7FF}" dt="2019-02-27T14:49:16.626" v="1438"/>
          <ac:spMkLst>
            <pc:docMk/>
            <pc:sldMk cId="1857601271" sldId="341"/>
            <ac:spMk id="3" creationId="{E2AF30BF-087E-4832-82BF-F3E9A371D295}"/>
          </ac:spMkLst>
        </pc:spChg>
        <pc:spChg chg="del">
          <ac:chgData name="Kim Phụng" userId="10d62f86-6c0f-4b58-af57-2ac31d945420" providerId="ADAL" clId="{16B93F99-4116-4280-A1ED-CA5629FDD7FF}" dt="2019-02-27T14:49:16.626" v="1438"/>
          <ac:spMkLst>
            <pc:docMk/>
            <pc:sldMk cId="1857601271" sldId="341"/>
            <ac:spMk id="4" creationId="{50AFD025-031F-4BCA-A4EE-54E54D0983F3}"/>
          </ac:spMkLst>
        </pc:spChg>
        <pc:spChg chg="add del">
          <ac:chgData name="Kim Phụng" userId="10d62f86-6c0f-4b58-af57-2ac31d945420" providerId="ADAL" clId="{16B93F99-4116-4280-A1ED-CA5629FDD7FF}" dt="2019-02-27T14:49:34.792" v="1440" actId="26606"/>
          <ac:spMkLst>
            <pc:docMk/>
            <pc:sldMk cId="1857601271" sldId="341"/>
            <ac:spMk id="10" creationId="{B9FF99BD-075F-4761-A995-6FC574BD25EA}"/>
          </ac:spMkLst>
        </pc:spChg>
        <pc:spChg chg="add mod">
          <ac:chgData name="Kim Phụng" userId="10d62f86-6c0f-4b58-af57-2ac31d945420" providerId="ADAL" clId="{16B93F99-4116-4280-A1ED-CA5629FDD7FF}" dt="2019-02-27T14:52:42.811" v="1665" actId="404"/>
          <ac:spMkLst>
            <pc:docMk/>
            <pc:sldMk cId="1857601271" sldId="341"/>
            <ac:spMk id="11" creationId="{D8C43715-ED72-4FEA-B170-8731E26197B2}"/>
          </ac:spMkLst>
        </pc:spChg>
        <pc:spChg chg="add del">
          <ac:chgData name="Kim Phụng" userId="10d62f86-6c0f-4b58-af57-2ac31d945420" providerId="ADAL" clId="{16B93F99-4116-4280-A1ED-CA5629FDD7FF}" dt="2019-02-27T14:49:34.792" v="1440" actId="26606"/>
          <ac:spMkLst>
            <pc:docMk/>
            <pc:sldMk cId="1857601271" sldId="341"/>
            <ac:spMk id="12" creationId="{A7B21A54-9BA3-4EA9-B460-5A829ADD9051}"/>
          </ac:spMkLst>
        </pc:spChg>
        <pc:spChg chg="add del">
          <ac:chgData name="Kim Phụng" userId="10d62f86-6c0f-4b58-af57-2ac31d945420" providerId="ADAL" clId="{16B93F99-4116-4280-A1ED-CA5629FDD7FF}" dt="2019-02-27T14:49:34.792" v="1440" actId="26606"/>
          <ac:spMkLst>
            <pc:docMk/>
            <pc:sldMk cId="1857601271" sldId="341"/>
            <ac:spMk id="14" creationId="{6FA8F714-B9D8-488A-8CCA-E9948FF913A9}"/>
          </ac:spMkLst>
        </pc:spChg>
        <pc:spChg chg="add del">
          <ac:chgData name="Kim Phụng" userId="10d62f86-6c0f-4b58-af57-2ac31d945420" providerId="ADAL" clId="{16B93F99-4116-4280-A1ED-CA5629FDD7FF}" dt="2019-02-27T14:49:43.942" v="1442" actId="26606"/>
          <ac:spMkLst>
            <pc:docMk/>
            <pc:sldMk cId="1857601271" sldId="341"/>
            <ac:spMk id="16" creationId="{6FF0F0B8-5B06-4174-9742-1FD7ABE712A7}"/>
          </ac:spMkLst>
        </pc:spChg>
        <pc:picChg chg="mod">
          <ac:chgData name="Kim Phụng" userId="10d62f86-6c0f-4b58-af57-2ac31d945420" providerId="ADAL" clId="{16B93F99-4116-4280-A1ED-CA5629FDD7FF}" dt="2019-02-27T15:31:23.114" v="2330" actId="1076"/>
          <ac:picMkLst>
            <pc:docMk/>
            <pc:sldMk cId="1857601271" sldId="341"/>
            <ac:picMk id="5" creationId="{A5CB181A-1A20-4079-AD7C-3893B74F3192}"/>
          </ac:picMkLst>
        </pc:picChg>
        <pc:cxnChg chg="add">
          <ac:chgData name="Kim Phụng" userId="10d62f86-6c0f-4b58-af57-2ac31d945420" providerId="ADAL" clId="{16B93F99-4116-4280-A1ED-CA5629FDD7FF}" dt="2019-02-27T14:49:43.946" v="1443" actId="26606"/>
          <ac:cxnSpMkLst>
            <pc:docMk/>
            <pc:sldMk cId="1857601271" sldId="341"/>
            <ac:cxnSpMk id="18" creationId="{22F6364A-B358-4BEE-B158-0734D2C938D4}"/>
          </ac:cxnSpMkLst>
        </pc:cxnChg>
      </pc:sldChg>
      <pc:sldChg chg="addSp modSp">
        <pc:chgData name="Kim Phụng" userId="10d62f86-6c0f-4b58-af57-2ac31d945420" providerId="ADAL" clId="{16B93F99-4116-4280-A1ED-CA5629FDD7FF}" dt="2019-02-27T15:29:27.596" v="2304" actId="113"/>
        <pc:sldMkLst>
          <pc:docMk/>
          <pc:sldMk cId="2370003890" sldId="342"/>
        </pc:sldMkLst>
        <pc:spChg chg="mod">
          <ac:chgData name="Kim Phụng" userId="10d62f86-6c0f-4b58-af57-2ac31d945420" providerId="ADAL" clId="{16B93F99-4116-4280-A1ED-CA5629FDD7FF}" dt="2019-02-27T15:29:27.596" v="2304" actId="113"/>
          <ac:spMkLst>
            <pc:docMk/>
            <pc:sldMk cId="2370003890" sldId="342"/>
            <ac:spMk id="2" creationId="{00000000-0000-0000-0000-000000000000}"/>
          </ac:spMkLst>
        </pc:spChg>
        <pc:spChg chg="add mod">
          <ac:chgData name="Kim Phụng" userId="10d62f86-6c0f-4b58-af57-2ac31d945420" providerId="ADAL" clId="{16B93F99-4116-4280-A1ED-CA5629FDD7FF}" dt="2019-02-27T13:04:17.300" v="606" actId="14100"/>
          <ac:spMkLst>
            <pc:docMk/>
            <pc:sldMk cId="2370003890" sldId="342"/>
            <ac:spMk id="4" creationId="{81B5A21F-612D-4198-960C-FE974E8830E0}"/>
          </ac:spMkLst>
        </pc:spChg>
        <pc:spChg chg="add mod">
          <ac:chgData name="Kim Phụng" userId="10d62f86-6c0f-4b58-af57-2ac31d945420" providerId="ADAL" clId="{16B93F99-4116-4280-A1ED-CA5629FDD7FF}" dt="2019-02-27T13:05:22.491" v="667" actId="20577"/>
          <ac:spMkLst>
            <pc:docMk/>
            <pc:sldMk cId="2370003890" sldId="342"/>
            <ac:spMk id="6" creationId="{3F9E9EB3-EF22-4E00-AC28-6A928DF9DCD4}"/>
          </ac:spMkLst>
        </pc:spChg>
        <pc:graphicFrameChg chg="mod modGraphic">
          <ac:chgData name="Kim Phụng" userId="10d62f86-6c0f-4b58-af57-2ac31d945420" providerId="ADAL" clId="{16B93F99-4116-4280-A1ED-CA5629FDD7FF}" dt="2019-02-27T13:03:36.006" v="597" actId="1035"/>
          <ac:graphicFrameMkLst>
            <pc:docMk/>
            <pc:sldMk cId="2370003890" sldId="342"/>
            <ac:graphicFrameMk id="5" creationId="{E87EA618-73AA-49AC-B2A5-4A0B20D2FC42}"/>
          </ac:graphicFrameMkLst>
        </pc:graphicFrameChg>
      </pc:sldChg>
      <pc:sldChg chg="addSp delSp modSp add del">
        <pc:chgData name="Kim Phụng" userId="10d62f86-6c0f-4b58-af57-2ac31d945420" providerId="ADAL" clId="{16B93F99-4116-4280-A1ED-CA5629FDD7FF}" dt="2019-02-27T14:26:31.451" v="1161" actId="2696"/>
        <pc:sldMkLst>
          <pc:docMk/>
          <pc:sldMk cId="112366319" sldId="343"/>
        </pc:sldMkLst>
        <pc:spChg chg="del">
          <ac:chgData name="Kim Phụng" userId="10d62f86-6c0f-4b58-af57-2ac31d945420" providerId="ADAL" clId="{16B93F99-4116-4280-A1ED-CA5629FDD7FF}" dt="2019-02-27T13:06:27.986" v="669"/>
          <ac:spMkLst>
            <pc:docMk/>
            <pc:sldMk cId="112366319" sldId="343"/>
            <ac:spMk id="2" creationId="{714418E0-CF83-46E3-84C4-262B3B3FB715}"/>
          </ac:spMkLst>
        </pc:spChg>
        <pc:spChg chg="add mod">
          <ac:chgData name="Kim Phụng" userId="10d62f86-6c0f-4b58-af57-2ac31d945420" providerId="ADAL" clId="{16B93F99-4116-4280-A1ED-CA5629FDD7FF}" dt="2019-02-27T13:06:50.152" v="670"/>
          <ac:spMkLst>
            <pc:docMk/>
            <pc:sldMk cId="112366319" sldId="343"/>
            <ac:spMk id="3" creationId="{A170E7D1-D43C-4D65-A1D1-B22E414C806F}"/>
          </ac:spMkLst>
        </pc:spChg>
      </pc:sldChg>
      <pc:sldChg chg="add del">
        <pc:chgData name="Kim Phụng" userId="10d62f86-6c0f-4b58-af57-2ac31d945420" providerId="ADAL" clId="{16B93F99-4116-4280-A1ED-CA5629FDD7FF}" dt="2019-02-27T15:31:52.217" v="2337" actId="2696"/>
        <pc:sldMkLst>
          <pc:docMk/>
          <pc:sldMk cId="2859248061" sldId="344"/>
        </pc:sldMkLst>
      </pc:sldChg>
      <pc:sldChg chg="modSp add">
        <pc:chgData name="Kim Phụng" userId="10d62f86-6c0f-4b58-af57-2ac31d945420" providerId="ADAL" clId="{16B93F99-4116-4280-A1ED-CA5629FDD7FF}" dt="2019-02-27T15:29:45.407" v="2324" actId="113"/>
        <pc:sldMkLst>
          <pc:docMk/>
          <pc:sldMk cId="819628762" sldId="345"/>
        </pc:sldMkLst>
        <pc:spChg chg="mod">
          <ac:chgData name="Kim Phụng" userId="10d62f86-6c0f-4b58-af57-2ac31d945420" providerId="ADAL" clId="{16B93F99-4116-4280-A1ED-CA5629FDD7FF}" dt="2019-02-27T15:29:45.407" v="2324" actId="113"/>
          <ac:spMkLst>
            <pc:docMk/>
            <pc:sldMk cId="819628762" sldId="345"/>
            <ac:spMk id="2" creationId="{00000000-0000-0000-0000-000000000000}"/>
          </ac:spMkLst>
        </pc:spChg>
        <pc:spChg chg="mod">
          <ac:chgData name="Kim Phụng" userId="10d62f86-6c0f-4b58-af57-2ac31d945420" providerId="ADAL" clId="{16B93F99-4116-4280-A1ED-CA5629FDD7FF}" dt="2019-02-27T14:18:28.515" v="975" actId="113"/>
          <ac:spMkLst>
            <pc:docMk/>
            <pc:sldMk cId="819628762" sldId="345"/>
            <ac:spMk id="6" creationId="{C01525DC-8BA7-4018-90E4-2BDCE54D14CE}"/>
          </ac:spMkLst>
        </pc:spChg>
        <pc:spChg chg="mod">
          <ac:chgData name="Kim Phụng" userId="10d62f86-6c0f-4b58-af57-2ac31d945420" providerId="ADAL" clId="{16B93F99-4116-4280-A1ED-CA5629FDD7FF}" dt="2019-02-27T14:18:28.515" v="975" actId="113"/>
          <ac:spMkLst>
            <pc:docMk/>
            <pc:sldMk cId="819628762" sldId="345"/>
            <ac:spMk id="32" creationId="{75EBB0A9-C604-4583-B3F8-3C106ACD84FC}"/>
          </ac:spMkLst>
        </pc:spChg>
        <pc:spChg chg="mod">
          <ac:chgData name="Kim Phụng" userId="10d62f86-6c0f-4b58-af57-2ac31d945420" providerId="ADAL" clId="{16B93F99-4116-4280-A1ED-CA5629FDD7FF}" dt="2019-02-27T14:18:34.500" v="979" actId="20577"/>
          <ac:spMkLst>
            <pc:docMk/>
            <pc:sldMk cId="819628762" sldId="345"/>
            <ac:spMk id="33" creationId="{CE1F4FA4-2894-4A94-8E1C-CAD0B7358477}"/>
          </ac:spMkLst>
        </pc:spChg>
        <pc:picChg chg="mod">
          <ac:chgData name="Kim Phụng" userId="10d62f86-6c0f-4b58-af57-2ac31d945420" providerId="ADAL" clId="{16B93F99-4116-4280-A1ED-CA5629FDD7FF}" dt="2019-02-27T15:28:49.879" v="2294" actId="207"/>
          <ac:picMkLst>
            <pc:docMk/>
            <pc:sldMk cId="819628762" sldId="345"/>
            <ac:picMk id="35" creationId="{FA923FF5-C24D-415F-9314-957230439322}"/>
          </ac:picMkLst>
        </pc:picChg>
        <pc:picChg chg="mod">
          <ac:chgData name="Kim Phụng" userId="10d62f86-6c0f-4b58-af57-2ac31d945420" providerId="ADAL" clId="{16B93F99-4116-4280-A1ED-CA5629FDD7FF}" dt="2019-02-27T15:28:49.879" v="2294" actId="207"/>
          <ac:picMkLst>
            <pc:docMk/>
            <pc:sldMk cId="819628762" sldId="345"/>
            <ac:picMk id="37" creationId="{1399DFFA-850D-45DA-8768-9EE409111F64}"/>
          </ac:picMkLst>
        </pc:picChg>
        <pc:picChg chg="mod">
          <ac:chgData name="Kim Phụng" userId="10d62f86-6c0f-4b58-af57-2ac31d945420" providerId="ADAL" clId="{16B93F99-4116-4280-A1ED-CA5629FDD7FF}" dt="2019-02-27T15:28:55.085" v="2295" actId="207"/>
          <ac:picMkLst>
            <pc:docMk/>
            <pc:sldMk cId="819628762" sldId="345"/>
            <ac:picMk id="39" creationId="{C8BFAAF1-C490-4831-84E0-255239E7FA5C}"/>
          </ac:picMkLst>
        </pc:picChg>
        <pc:picChg chg="mod">
          <ac:chgData name="Kim Phụng" userId="10d62f86-6c0f-4b58-af57-2ac31d945420" providerId="ADAL" clId="{16B93F99-4116-4280-A1ED-CA5629FDD7FF}" dt="2019-02-27T15:28:44.299" v="2293" actId="207"/>
          <ac:picMkLst>
            <pc:docMk/>
            <pc:sldMk cId="819628762" sldId="345"/>
            <ac:picMk id="41" creationId="{23348099-98D1-4D54-92E7-A079DA326C6C}"/>
          </ac:picMkLst>
        </pc:picChg>
      </pc:sldChg>
      <pc:sldChg chg="add del">
        <pc:chgData name="Kim Phụng" userId="10d62f86-6c0f-4b58-af57-2ac31d945420" providerId="ADAL" clId="{16B93F99-4116-4280-A1ED-CA5629FDD7FF}" dt="2019-02-27T15:31:52.139" v="2333" actId="2696"/>
        <pc:sldMkLst>
          <pc:docMk/>
          <pc:sldMk cId="2967977341" sldId="346"/>
        </pc:sldMkLst>
      </pc:sldChg>
      <pc:sldChg chg="addSp delSp modSp add mod setBg">
        <pc:chgData name="Kim Phụng" userId="10d62f86-6c0f-4b58-af57-2ac31d945420" providerId="ADAL" clId="{16B93F99-4116-4280-A1ED-CA5629FDD7FF}" dt="2019-02-27T14:26:09.460" v="1160" actId="2085"/>
        <pc:sldMkLst>
          <pc:docMk/>
          <pc:sldMk cId="45026304" sldId="347"/>
        </pc:sldMkLst>
        <pc:spChg chg="add del mod">
          <ac:chgData name="Kim Phụng" userId="10d62f86-6c0f-4b58-af57-2ac31d945420" providerId="ADAL" clId="{16B93F99-4116-4280-A1ED-CA5629FDD7FF}" dt="2019-02-27T14:22:33.202" v="1069" actId="478"/>
          <ac:spMkLst>
            <pc:docMk/>
            <pc:sldMk cId="45026304" sldId="347"/>
            <ac:spMk id="2" creationId="{F5B9EBB8-717A-4409-87D0-4F9CC9006B6A}"/>
          </ac:spMkLst>
        </pc:spChg>
        <pc:spChg chg="add mod">
          <ac:chgData name="Kim Phụng" userId="10d62f86-6c0f-4b58-af57-2ac31d945420" providerId="ADAL" clId="{16B93F99-4116-4280-A1ED-CA5629FDD7FF}" dt="2019-02-27T14:26:09.460" v="1160" actId="2085"/>
          <ac:spMkLst>
            <pc:docMk/>
            <pc:sldMk cId="45026304" sldId="347"/>
            <ac:spMk id="7" creationId="{7A8ED9D8-B816-4058-B770-BC0CDF85A5F2}"/>
          </ac:spMkLst>
        </pc:spChg>
        <pc:spChg chg="add">
          <ac:chgData name="Kim Phụng" userId="10d62f86-6c0f-4b58-af57-2ac31d945420" providerId="ADAL" clId="{16B93F99-4116-4280-A1ED-CA5629FDD7FF}" dt="2019-02-27T14:22:46.462" v="1071" actId="26606"/>
          <ac:spMkLst>
            <pc:docMk/>
            <pc:sldMk cId="45026304" sldId="347"/>
            <ac:spMk id="8" creationId="{B9FF99BD-075F-4761-A995-6FC574BD25EA}"/>
          </ac:spMkLst>
        </pc:spChg>
        <pc:spChg chg="add">
          <ac:chgData name="Kim Phụng" userId="10d62f86-6c0f-4b58-af57-2ac31d945420" providerId="ADAL" clId="{16B93F99-4116-4280-A1ED-CA5629FDD7FF}" dt="2019-02-27T14:22:46.462" v="1071" actId="26606"/>
          <ac:spMkLst>
            <pc:docMk/>
            <pc:sldMk cId="45026304" sldId="347"/>
            <ac:spMk id="10" creationId="{A7B21A54-9BA3-4EA9-B460-5A829ADD9051}"/>
          </ac:spMkLst>
        </pc:spChg>
        <pc:spChg chg="add">
          <ac:chgData name="Kim Phụng" userId="10d62f86-6c0f-4b58-af57-2ac31d945420" providerId="ADAL" clId="{16B93F99-4116-4280-A1ED-CA5629FDD7FF}" dt="2019-02-27T14:22:46.462" v="1071" actId="26606"/>
          <ac:spMkLst>
            <pc:docMk/>
            <pc:sldMk cId="45026304" sldId="347"/>
            <ac:spMk id="12" creationId="{6FA8F714-B9D8-488A-8CCA-E9948FF913A9}"/>
          </ac:spMkLst>
        </pc:spChg>
        <pc:graphicFrameChg chg="add mod modGraphic">
          <ac:chgData name="Kim Phụng" userId="10d62f86-6c0f-4b58-af57-2ac31d945420" providerId="ADAL" clId="{16B93F99-4116-4280-A1ED-CA5629FDD7FF}" dt="2019-02-27T14:24:57.953" v="1080" actId="1076"/>
          <ac:graphicFrameMkLst>
            <pc:docMk/>
            <pc:sldMk cId="45026304" sldId="347"/>
            <ac:graphicFrameMk id="3" creationId="{119DF802-762F-41D6-B73A-DF2EFC5E528B}"/>
          </ac:graphicFrameMkLst>
        </pc:graphicFrameChg>
      </pc:sldChg>
      <pc:sldChg chg="modSp add">
        <pc:chgData name="Kim Phụng" userId="10d62f86-6c0f-4b58-af57-2ac31d945420" providerId="ADAL" clId="{16B93F99-4116-4280-A1ED-CA5629FDD7FF}" dt="2019-02-27T14:39:13.788" v="1378" actId="20577"/>
        <pc:sldMkLst>
          <pc:docMk/>
          <pc:sldMk cId="1205933212" sldId="348"/>
        </pc:sldMkLst>
        <pc:spChg chg="mod">
          <ac:chgData name="Kim Phụng" userId="10d62f86-6c0f-4b58-af57-2ac31d945420" providerId="ADAL" clId="{16B93F99-4116-4280-A1ED-CA5629FDD7FF}" dt="2019-02-27T14:39:01.105" v="1370" actId="20577"/>
          <ac:spMkLst>
            <pc:docMk/>
            <pc:sldMk cId="1205933212" sldId="348"/>
            <ac:spMk id="2" creationId="{82C8B63E-6B2C-4D90-8E61-C027BF4B6213}"/>
          </ac:spMkLst>
        </pc:spChg>
        <pc:spChg chg="mod">
          <ac:chgData name="Kim Phụng" userId="10d62f86-6c0f-4b58-af57-2ac31d945420" providerId="ADAL" clId="{16B93F99-4116-4280-A1ED-CA5629FDD7FF}" dt="2019-02-27T14:39:13.788" v="1378" actId="20577"/>
          <ac:spMkLst>
            <pc:docMk/>
            <pc:sldMk cId="1205933212" sldId="348"/>
            <ac:spMk id="7" creationId="{4B6EE839-7B6F-41B0-9AA2-D03B275D11BD}"/>
          </ac:spMkLst>
        </pc:spChg>
      </pc:sldChg>
      <pc:sldChg chg="add del">
        <pc:chgData name="Kim Phụng" userId="10d62f86-6c0f-4b58-af57-2ac31d945420" providerId="ADAL" clId="{16B93F99-4116-4280-A1ED-CA5629FDD7FF}" dt="2019-02-27T14:35:51.649" v="1363" actId="2696"/>
        <pc:sldMkLst>
          <pc:docMk/>
          <pc:sldMk cId="4103792383" sldId="348"/>
        </pc:sldMkLst>
      </pc:sldChg>
      <pc:sldChg chg="add">
        <pc:chgData name="Kim Phụng" userId="10d62f86-6c0f-4b58-af57-2ac31d945420" providerId="ADAL" clId="{16B93F99-4116-4280-A1ED-CA5629FDD7FF}" dt="2019-02-27T14:47:39.287" v="1437"/>
        <pc:sldMkLst>
          <pc:docMk/>
          <pc:sldMk cId="3468104450" sldId="349"/>
        </pc:sldMkLst>
      </pc:sldChg>
      <pc:sldChg chg="add del">
        <pc:chgData name="Kim Phụng" userId="10d62f86-6c0f-4b58-af57-2ac31d945420" providerId="ADAL" clId="{16B93F99-4116-4280-A1ED-CA5629FDD7FF}" dt="2019-02-27T15:31:58.336" v="2387" actId="2696"/>
        <pc:sldMkLst>
          <pc:docMk/>
          <pc:sldMk cId="168073386" sldId="350"/>
        </pc:sldMkLst>
      </pc:sldChg>
      <pc:sldChg chg="addSp delSp modSp add">
        <pc:chgData name="Kim Phụng" userId="10d62f86-6c0f-4b58-af57-2ac31d945420" providerId="ADAL" clId="{16B93F99-4116-4280-A1ED-CA5629FDD7FF}" dt="2019-02-27T14:58:39.296" v="1786" actId="20577"/>
        <pc:sldMkLst>
          <pc:docMk/>
          <pc:sldMk cId="3434513629" sldId="351"/>
        </pc:sldMkLst>
        <pc:spChg chg="mod ord">
          <ac:chgData name="Kim Phụng" userId="10d62f86-6c0f-4b58-af57-2ac31d945420" providerId="ADAL" clId="{16B93F99-4116-4280-A1ED-CA5629FDD7FF}" dt="2019-02-27T14:58:39.296" v="1786" actId="20577"/>
          <ac:spMkLst>
            <pc:docMk/>
            <pc:sldMk cId="3434513629" sldId="351"/>
            <ac:spMk id="11" creationId="{D8C43715-ED72-4FEA-B170-8731E26197B2}"/>
          </ac:spMkLst>
        </pc:spChg>
        <pc:spChg chg="add del">
          <ac:chgData name="Kim Phụng" userId="10d62f86-6c0f-4b58-af57-2ac31d945420" providerId="ADAL" clId="{16B93F99-4116-4280-A1ED-CA5629FDD7FF}" dt="2019-02-27T14:54:36.428" v="1673" actId="26606"/>
          <ac:spMkLst>
            <pc:docMk/>
            <pc:sldMk cId="3434513629" sldId="351"/>
            <ac:spMk id="23" creationId="{87CC2527-562A-4F69-B487-4371E5B243E7}"/>
          </ac:spMkLst>
        </pc:spChg>
        <pc:spChg chg="add del">
          <ac:chgData name="Kim Phụng" userId="10d62f86-6c0f-4b58-af57-2ac31d945420" providerId="ADAL" clId="{16B93F99-4116-4280-A1ED-CA5629FDD7FF}" dt="2019-02-27T14:55:59.414" v="1762" actId="26606"/>
          <ac:spMkLst>
            <pc:docMk/>
            <pc:sldMk cId="3434513629" sldId="351"/>
            <ac:spMk id="27" creationId="{D12DDE76-C203-4047-9998-63900085B5E8}"/>
          </ac:spMkLst>
        </pc:spChg>
        <pc:spChg chg="add del">
          <ac:chgData name="Kim Phụng" userId="10d62f86-6c0f-4b58-af57-2ac31d945420" providerId="ADAL" clId="{16B93F99-4116-4280-A1ED-CA5629FDD7FF}" dt="2019-02-27T14:55:59.404" v="1761" actId="26606"/>
          <ac:spMkLst>
            <pc:docMk/>
            <pc:sldMk cId="3434513629" sldId="351"/>
            <ac:spMk id="32" creationId="{FD451EE1-06AB-4684-8B7A-59133962CD21}"/>
          </ac:spMkLst>
        </pc:spChg>
        <pc:spChg chg="add del">
          <ac:chgData name="Kim Phụng" userId="10d62f86-6c0f-4b58-af57-2ac31d945420" providerId="ADAL" clId="{16B93F99-4116-4280-A1ED-CA5629FDD7FF}" dt="2019-02-27T14:55:59.404" v="1761" actId="26606"/>
          <ac:spMkLst>
            <pc:docMk/>
            <pc:sldMk cId="3434513629" sldId="351"/>
            <ac:spMk id="34" creationId="{E402D69F-ABEF-47E0-B154-C6656A2B3F24}"/>
          </ac:spMkLst>
        </pc:spChg>
        <pc:spChg chg="add">
          <ac:chgData name="Kim Phụng" userId="10d62f86-6c0f-4b58-af57-2ac31d945420" providerId="ADAL" clId="{16B93F99-4116-4280-A1ED-CA5629FDD7FF}" dt="2019-02-27T14:55:59.414" v="1762" actId="26606"/>
          <ac:spMkLst>
            <pc:docMk/>
            <pc:sldMk cId="3434513629" sldId="351"/>
            <ac:spMk id="36" creationId="{AB45A142-4255-493C-8284-5D566C121B10}"/>
          </ac:spMkLst>
        </pc:spChg>
        <pc:picChg chg="add mod modCrop">
          <ac:chgData name="Kim Phụng" userId="10d62f86-6c0f-4b58-af57-2ac31d945420" providerId="ADAL" clId="{16B93F99-4116-4280-A1ED-CA5629FDD7FF}" dt="2019-02-27T14:57:11.757" v="1774" actId="732"/>
          <ac:picMkLst>
            <pc:docMk/>
            <pc:sldMk cId="3434513629" sldId="351"/>
            <ac:picMk id="3" creationId="{C9ABDBF9-503E-4509-B981-53DF64C1027E}"/>
          </ac:picMkLst>
        </pc:picChg>
        <pc:picChg chg="del">
          <ac:chgData name="Kim Phụng" userId="10d62f86-6c0f-4b58-af57-2ac31d945420" providerId="ADAL" clId="{16B93F99-4116-4280-A1ED-CA5629FDD7FF}" dt="2019-02-27T14:53:37.972" v="1668" actId="478"/>
          <ac:picMkLst>
            <pc:docMk/>
            <pc:sldMk cId="3434513629" sldId="351"/>
            <ac:picMk id="5" creationId="{A5CB181A-1A20-4079-AD7C-3893B74F3192}"/>
          </ac:picMkLst>
        </pc:picChg>
        <pc:cxnChg chg="add del">
          <ac:chgData name="Kim Phụng" userId="10d62f86-6c0f-4b58-af57-2ac31d945420" providerId="ADAL" clId="{16B93F99-4116-4280-A1ED-CA5629FDD7FF}" dt="2019-02-27T14:54:36.435" v="1674" actId="26606"/>
          <ac:cxnSpMkLst>
            <pc:docMk/>
            <pc:sldMk cId="3434513629" sldId="351"/>
            <ac:cxnSpMk id="18" creationId="{22F6364A-B358-4BEE-B158-0734D2C938D4}"/>
          </ac:cxnSpMkLst>
        </pc:cxnChg>
        <pc:cxnChg chg="add del">
          <ac:chgData name="Kim Phụng" userId="10d62f86-6c0f-4b58-af57-2ac31d945420" providerId="ADAL" clId="{16B93F99-4116-4280-A1ED-CA5629FDD7FF}" dt="2019-02-27T14:54:36.428" v="1673" actId="26606"/>
          <ac:cxnSpMkLst>
            <pc:docMk/>
            <pc:sldMk cId="3434513629" sldId="351"/>
            <ac:cxnSpMk id="25" creationId="{BCDAEC91-5BCE-4B55-9CC0-43EF94CB734B}"/>
          </ac:cxnSpMkLst>
        </pc:cxnChg>
        <pc:cxnChg chg="add">
          <ac:chgData name="Kim Phụng" userId="10d62f86-6c0f-4b58-af57-2ac31d945420" providerId="ADAL" clId="{16B93F99-4116-4280-A1ED-CA5629FDD7FF}" dt="2019-02-27T14:55:59.414" v="1762" actId="26606"/>
          <ac:cxnSpMkLst>
            <pc:docMk/>
            <pc:sldMk cId="3434513629" sldId="351"/>
            <ac:cxnSpMk id="37" creationId="{38FB9660-F42F-4313-BBC4-47C007FE484C}"/>
          </ac:cxnSpMkLst>
        </pc:cxnChg>
      </pc:sldChg>
      <pc:sldChg chg="add del">
        <pc:chgData name="Kim Phụng" userId="10d62f86-6c0f-4b58-af57-2ac31d945420" providerId="ADAL" clId="{16B93F99-4116-4280-A1ED-CA5629FDD7FF}" dt="2019-02-27T15:31:53.377" v="2369" actId="2696"/>
        <pc:sldMkLst>
          <pc:docMk/>
          <pc:sldMk cId="664499913" sldId="35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993408735" sldId="35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86894485" sldId="35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367738393" sldId="35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65828822" sldId="35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910246904" sldId="35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79569027" sldId="35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558464464" sldId="35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78777110" sldId="36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03284057" sldId="36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45777918" sldId="36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971416887" sldId="36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87312707" sldId="36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871738096" sldId="36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54852556" sldId="36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193298927" sldId="36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02519677" sldId="36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52275549" sldId="36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4122704542" sldId="37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769096341" sldId="37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931620509" sldId="37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990139461" sldId="37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37028707" sldId="37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831563732" sldId="37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50232430" sldId="37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881623903" sldId="37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118574521" sldId="37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836627751" sldId="37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217325736" sldId="38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50546067" sldId="38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936286808" sldId="38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078494702" sldId="38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357271479" sldId="38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643737285" sldId="38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6637028" sldId="38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613692795" sldId="38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031118651" sldId="388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415304336" sldId="389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550321805" sldId="390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183414664" sldId="391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718528003" sldId="392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824136258" sldId="393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1391974380" sldId="394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611273612" sldId="395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551688799" sldId="396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2740294112" sldId="397"/>
        </pc:sldMkLst>
      </pc:sldChg>
      <pc:sldChg chg="add del">
        <pc:chgData name="Kim Phụng" userId="10d62f86-6c0f-4b58-af57-2ac31d945420" providerId="ADAL" clId="{16B93F99-4116-4280-A1ED-CA5629FDD7FF}" dt="2019-02-27T15:31:48.735" v="2332"/>
        <pc:sldMkLst>
          <pc:docMk/>
          <pc:sldMk cId="3924583092" sldId="398"/>
        </pc:sldMkLst>
      </pc:sldChg>
      <pc:sldMasterChg chg="delSldLayout">
        <pc:chgData name="Kim Phụng" userId="10d62f86-6c0f-4b58-af57-2ac31d945420" providerId="ADAL" clId="{16B93F99-4116-4280-A1ED-CA5629FDD7FF}" dt="2019-02-27T15:31:53.959" v="2386" actId="2696"/>
        <pc:sldMasterMkLst>
          <pc:docMk/>
          <pc:sldMasterMk cId="2670174220" sldId="2147483652"/>
        </pc:sldMasterMkLst>
        <pc:sldLayoutChg chg="del">
          <pc:chgData name="Kim Phụng" userId="10d62f86-6c0f-4b58-af57-2ac31d945420" providerId="ADAL" clId="{16B93F99-4116-4280-A1ED-CA5629FDD7FF}" dt="2019-02-27T15:31:53.211" v="2366" actId="2696"/>
          <pc:sldLayoutMkLst>
            <pc:docMk/>
            <pc:sldMasterMk cId="2670174220" sldId="2147483652"/>
            <pc:sldLayoutMk cId="2132057755" sldId="2147483732"/>
          </pc:sldLayoutMkLst>
        </pc:sldLayoutChg>
        <pc:sldLayoutChg chg="del">
          <pc:chgData name="Kim Phụng" userId="10d62f86-6c0f-4b58-af57-2ac31d945420" providerId="ADAL" clId="{16B93F99-4116-4280-A1ED-CA5629FDD7FF}" dt="2019-02-27T15:31:53.831" v="2382" actId="2696"/>
          <pc:sldLayoutMkLst>
            <pc:docMk/>
            <pc:sldMasterMk cId="2670174220" sldId="2147483652"/>
            <pc:sldLayoutMk cId="3489078219" sldId="2147483733"/>
          </pc:sldLayoutMkLst>
        </pc:sldLayoutChg>
        <pc:sldLayoutChg chg="del">
          <pc:chgData name="Kim Phụng" userId="10d62f86-6c0f-4b58-af57-2ac31d945420" providerId="ADAL" clId="{16B93F99-4116-4280-A1ED-CA5629FDD7FF}" dt="2019-02-27T15:31:53.959" v="2386" actId="2696"/>
          <pc:sldLayoutMkLst>
            <pc:docMk/>
            <pc:sldMasterMk cId="2670174220" sldId="2147483652"/>
            <pc:sldLayoutMk cId="2852074685" sldId="2147483734"/>
          </pc:sldLayoutMkLst>
        </pc:sldLayoutChg>
        <pc:sldLayoutChg chg="del">
          <pc:chgData name="Kim Phụng" userId="10d62f86-6c0f-4b58-af57-2ac31d945420" providerId="ADAL" clId="{16B93F99-4116-4280-A1ED-CA5629FDD7FF}" dt="2019-02-27T15:31:52.168" v="2335" actId="2696"/>
          <pc:sldLayoutMkLst>
            <pc:docMk/>
            <pc:sldMasterMk cId="2670174220" sldId="2147483652"/>
            <pc:sldLayoutMk cId="330352488" sldId="2147483744"/>
          </pc:sldLayoutMkLst>
        </pc:sldLayoutChg>
        <pc:sldLayoutChg chg="del">
          <pc:chgData name="Kim Phụng" userId="10d62f86-6c0f-4b58-af57-2ac31d945420" providerId="ADAL" clId="{16B93F99-4116-4280-A1ED-CA5629FDD7FF}" dt="2019-02-27T15:31:52.239" v="2339" actId="2696"/>
          <pc:sldLayoutMkLst>
            <pc:docMk/>
            <pc:sldMasterMk cId="2670174220" sldId="2147483652"/>
            <pc:sldLayoutMk cId="3625572326" sldId="2147483746"/>
          </pc:sldLayoutMkLst>
        </pc:sldLayoutChg>
        <pc:sldLayoutChg chg="del">
          <pc:chgData name="Kim Phụng" userId="10d62f86-6c0f-4b58-af57-2ac31d945420" providerId="ADAL" clId="{16B93F99-4116-4280-A1ED-CA5629FDD7FF}" dt="2019-02-27T15:31:52.333" v="2343" actId="2696"/>
          <pc:sldLayoutMkLst>
            <pc:docMk/>
            <pc:sldMasterMk cId="2670174220" sldId="2147483652"/>
            <pc:sldLayoutMk cId="503587441" sldId="2147483747"/>
          </pc:sldLayoutMkLst>
        </pc:sldLayoutChg>
        <pc:sldLayoutChg chg="del">
          <pc:chgData name="Kim Phụng" userId="10d62f86-6c0f-4b58-af57-2ac31d945420" providerId="ADAL" clId="{16B93F99-4116-4280-A1ED-CA5629FDD7FF}" dt="2019-02-27T15:31:52.758" v="2357" actId="2696"/>
          <pc:sldLayoutMkLst>
            <pc:docMk/>
            <pc:sldMasterMk cId="2670174220" sldId="2147483652"/>
            <pc:sldLayoutMk cId="1598198762" sldId="2147483749"/>
          </pc:sldLayoutMkLst>
        </pc:sldLayoutChg>
        <pc:sldLayoutChg chg="del">
          <pc:chgData name="Kim Phụng" userId="10d62f86-6c0f-4b58-af57-2ac31d945420" providerId="ADAL" clId="{16B93F99-4116-4280-A1ED-CA5629FDD7FF}" dt="2019-02-27T15:31:52.856" v="2361" actId="2696"/>
          <pc:sldLayoutMkLst>
            <pc:docMk/>
            <pc:sldMasterMk cId="2670174220" sldId="2147483652"/>
            <pc:sldLayoutMk cId="3923227991" sldId="21474837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11/03/2019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E9F9-3057-4CCF-8EA8-8718542455A9}" type="datetimeFigureOut">
              <a:rPr lang="en-US" smtClean="0"/>
              <a:t>11/03/2019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5BC2-74B8-4ADF-8240-15A60E97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A1J01T</a:t>
            </a:r>
          </a:p>
          <a:p>
            <a:r>
              <a:rPr lang="en-US"/>
              <a:t>A1J025</a:t>
            </a:r>
          </a:p>
          <a:p>
            <a:r>
              <a:rPr lang="en-US"/>
              <a:t>A1L06J</a:t>
            </a:r>
          </a:p>
          <a:p>
            <a:r>
              <a:rPr lang="en-US"/>
              <a:t>A1L078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5BC2-74B8-4ADF-8240-15A60E971D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xmlns="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61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xmlns="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06152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8" r:id="rId9"/>
    <p:sldLayoutId id="2147483745" r:id="rId10"/>
    <p:sldLayoutId id="2147483748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ED37F7-9509-486E-9476-1C2F71440045}"/>
              </a:ext>
            </a:extLst>
          </p:cNvPr>
          <p:cNvGrpSpPr/>
          <p:nvPr/>
        </p:nvGrpSpPr>
        <p:grpSpPr>
          <a:xfrm>
            <a:off x="2765972" y="2295351"/>
            <a:ext cx="6660056" cy="1709339"/>
            <a:chOff x="595309" y="4065546"/>
            <a:chExt cx="6660056" cy="170933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BA16E2FC-5811-47E8-9102-5A3961129CE8}"/>
                </a:ext>
              </a:extLst>
            </p:cNvPr>
            <p:cNvSpPr txBox="1"/>
            <p:nvPr/>
          </p:nvSpPr>
          <p:spPr>
            <a:xfrm>
              <a:off x="595309" y="4065546"/>
              <a:ext cx="666005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300" b="1">
                  <a:solidFill>
                    <a:srgbClr val="FFFF00"/>
                  </a:solidFill>
                  <a:cs typeface="Arial" pitchFamily="34" charset="0"/>
                </a:rPr>
                <a:t>KHẢO SÁT LỚP 7</a:t>
              </a:r>
              <a:endParaRPr lang="ko-KR" altLang="en-US" sz="5300" b="1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1D228C36-0C5C-40B6-AFBC-D1BD662CD0AF}"/>
                </a:ext>
              </a:extLst>
            </p:cNvPr>
            <p:cNvSpPr txBox="1"/>
            <p:nvPr/>
          </p:nvSpPr>
          <p:spPr>
            <a:xfrm>
              <a:off x="595309" y="4943888"/>
              <a:ext cx="666005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>
                  <a:solidFill>
                    <a:schemeClr val="bg1"/>
                  </a:solidFill>
                  <a:cs typeface="Arial" pitchFamily="34" charset="0"/>
                </a:rPr>
                <a:t>Năm học 2018-2019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0A4CE4-0E8A-4D41-990C-42930F046F9F}"/>
              </a:ext>
            </a:extLst>
          </p:cNvPr>
          <p:cNvGrpSpPr/>
          <p:nvPr/>
        </p:nvGrpSpPr>
        <p:grpSpPr>
          <a:xfrm>
            <a:off x="704497" y="645538"/>
            <a:ext cx="10362584" cy="5566924"/>
            <a:chOff x="873463" y="274988"/>
            <a:chExt cx="10362584" cy="556692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F850D35-B285-4CDF-B7BF-E616C7CB7140}"/>
                </a:ext>
              </a:extLst>
            </p:cNvPr>
            <p:cNvSpPr/>
            <p:nvPr/>
          </p:nvSpPr>
          <p:spPr>
            <a:xfrm>
              <a:off x="1501255" y="2136108"/>
              <a:ext cx="1767720" cy="45719"/>
            </a:xfrm>
            <a:custGeom>
              <a:avLst/>
              <a:gdLst>
                <a:gd name="connsiteX0" fmla="*/ 17429 w 2020599"/>
                <a:gd name="connsiteY0" fmla="*/ 0 h 34857"/>
                <a:gd name="connsiteX1" fmla="*/ 2020599 w 2020599"/>
                <a:gd name="connsiteY1" fmla="*/ 0 h 34857"/>
                <a:gd name="connsiteX2" fmla="*/ 2020599 w 2020599"/>
                <a:gd name="connsiteY2" fmla="*/ 34857 h 34857"/>
                <a:gd name="connsiteX3" fmla="*/ 17429 w 2020599"/>
                <a:gd name="connsiteY3" fmla="*/ 34857 h 34857"/>
                <a:gd name="connsiteX4" fmla="*/ 0 w 2020599"/>
                <a:gd name="connsiteY4" fmla="*/ 17428 h 34857"/>
                <a:gd name="connsiteX5" fmla="*/ 17429 w 2020599"/>
                <a:gd name="connsiteY5" fmla="*/ 0 h 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599" h="34857">
                  <a:moveTo>
                    <a:pt x="17429" y="0"/>
                  </a:moveTo>
                  <a:lnTo>
                    <a:pt x="2020599" y="0"/>
                  </a:lnTo>
                  <a:lnTo>
                    <a:pt x="2020599" y="34857"/>
                  </a:lnTo>
                  <a:lnTo>
                    <a:pt x="17429" y="34857"/>
                  </a:lnTo>
                  <a:cubicBezTo>
                    <a:pt x="7552" y="34857"/>
                    <a:pt x="0" y="27305"/>
                    <a:pt x="0" y="17428"/>
                  </a:cubicBezTo>
                  <a:cubicBezTo>
                    <a:pt x="0" y="7552"/>
                    <a:pt x="7552" y="0"/>
                    <a:pt x="174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23000">
                  <a:schemeClr val="bg1">
                    <a:alpha val="54000"/>
                  </a:schemeClr>
                </a:gs>
                <a:gs pos="67000">
                  <a:schemeClr val="bg1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47A2503-95AA-40B8-B815-F4ABA4B0823F}"/>
                </a:ext>
              </a:extLst>
            </p:cNvPr>
            <p:cNvGrpSpPr/>
            <p:nvPr/>
          </p:nvGrpSpPr>
          <p:grpSpPr>
            <a:xfrm rot="20085461">
              <a:off x="873463" y="1540457"/>
              <a:ext cx="1224531" cy="1224531"/>
              <a:chOff x="3670934" y="2441248"/>
              <a:chExt cx="590107" cy="590107"/>
            </a:xfrm>
          </p:grpSpPr>
          <p:sp>
            <p:nvSpPr>
              <p:cNvPr id="20" name="Star: 4 Points 19">
                <a:extLst>
                  <a:ext uri="{FF2B5EF4-FFF2-40B4-BE49-F238E27FC236}">
                    <a16:creationId xmlns:a16="http://schemas.microsoft.com/office/drawing/2014/main" xmlns="" id="{F9ACE60C-2E28-4B4D-BFAE-E26DB67F753C}"/>
                  </a:ext>
                </a:extLst>
              </p:cNvPr>
              <p:cNvSpPr/>
              <p:nvPr/>
            </p:nvSpPr>
            <p:spPr>
              <a:xfrm>
                <a:off x="3670934" y="244124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tar: 4 Points 20">
                <a:extLst>
                  <a:ext uri="{FF2B5EF4-FFF2-40B4-BE49-F238E27FC236}">
                    <a16:creationId xmlns:a16="http://schemas.microsoft.com/office/drawing/2014/main" xmlns="" id="{4C327E0F-29F0-4DEB-8FE0-BB07E119F107}"/>
                  </a:ext>
                </a:extLst>
              </p:cNvPr>
              <p:cNvSpPr/>
              <p:nvPr/>
            </p:nvSpPr>
            <p:spPr>
              <a:xfrm rot="2700000">
                <a:off x="3751402" y="253013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5114FCA-8271-4ADD-80EA-8B6B8377D3E9}"/>
                </a:ext>
              </a:extLst>
            </p:cNvPr>
            <p:cNvGrpSpPr/>
            <p:nvPr/>
          </p:nvGrpSpPr>
          <p:grpSpPr>
            <a:xfrm rot="20085461">
              <a:off x="8282170" y="4213211"/>
              <a:ext cx="867024" cy="867023"/>
              <a:chOff x="4075401" y="2631558"/>
              <a:chExt cx="590107" cy="590107"/>
            </a:xfrm>
          </p:grpSpPr>
          <p:sp>
            <p:nvSpPr>
              <p:cNvPr id="23" name="Star: 4 Points 22">
                <a:extLst>
                  <a:ext uri="{FF2B5EF4-FFF2-40B4-BE49-F238E27FC236}">
                    <a16:creationId xmlns:a16="http://schemas.microsoft.com/office/drawing/2014/main" xmlns="" id="{ED72B6AD-8BA8-446D-8C81-C99705809AA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tar: 4 Points 23">
                <a:extLst>
                  <a:ext uri="{FF2B5EF4-FFF2-40B4-BE49-F238E27FC236}">
                    <a16:creationId xmlns:a16="http://schemas.microsoft.com/office/drawing/2014/main" xmlns="" id="{383659A5-499F-448E-9575-337361EA3EA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10BED1C-D244-485C-B7CA-90389ECA1BE3}"/>
                </a:ext>
              </a:extLst>
            </p:cNvPr>
            <p:cNvGrpSpPr/>
            <p:nvPr/>
          </p:nvGrpSpPr>
          <p:grpSpPr>
            <a:xfrm rot="21267174">
              <a:off x="8929773" y="4224398"/>
              <a:ext cx="867024" cy="867023"/>
              <a:chOff x="4075401" y="2631558"/>
              <a:chExt cx="590107" cy="590107"/>
            </a:xfrm>
          </p:grpSpPr>
          <p:sp>
            <p:nvSpPr>
              <p:cNvPr id="26" name="Star: 4 Points 25">
                <a:extLst>
                  <a:ext uri="{FF2B5EF4-FFF2-40B4-BE49-F238E27FC236}">
                    <a16:creationId xmlns:a16="http://schemas.microsoft.com/office/drawing/2014/main" xmlns="" id="{DF62FAD2-34CF-420B-8034-FAB0C54AB8F7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4 Points 26">
                <a:extLst>
                  <a:ext uri="{FF2B5EF4-FFF2-40B4-BE49-F238E27FC236}">
                    <a16:creationId xmlns:a16="http://schemas.microsoft.com/office/drawing/2014/main" xmlns="" id="{BEC85736-3345-42A3-ACA4-980DD5F2DA6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59098F27-0B20-4331-88DA-54E7FD64EDB4}"/>
                </a:ext>
              </a:extLst>
            </p:cNvPr>
            <p:cNvGrpSpPr/>
            <p:nvPr/>
          </p:nvGrpSpPr>
          <p:grpSpPr>
            <a:xfrm rot="2316954">
              <a:off x="7475010" y="3916557"/>
              <a:ext cx="620491" cy="620491"/>
              <a:chOff x="9236131" y="1730779"/>
              <a:chExt cx="590107" cy="590107"/>
            </a:xfrm>
          </p:grpSpPr>
          <p:sp>
            <p:nvSpPr>
              <p:cNvPr id="29" name="Star: 4 Points 28">
                <a:extLst>
                  <a:ext uri="{FF2B5EF4-FFF2-40B4-BE49-F238E27FC236}">
                    <a16:creationId xmlns:a16="http://schemas.microsoft.com/office/drawing/2014/main" xmlns="" id="{EA34349C-2C58-4F7C-9A18-6AB03F962FB9}"/>
                  </a:ext>
                </a:extLst>
              </p:cNvPr>
              <p:cNvSpPr/>
              <p:nvPr/>
            </p:nvSpPr>
            <p:spPr>
              <a:xfrm>
                <a:off x="9236131" y="1730779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tar: 4 Points 29">
                <a:extLst>
                  <a:ext uri="{FF2B5EF4-FFF2-40B4-BE49-F238E27FC236}">
                    <a16:creationId xmlns:a16="http://schemas.microsoft.com/office/drawing/2014/main" xmlns="" id="{12F6D01B-88E5-444E-9094-87E47A471DF9}"/>
                  </a:ext>
                </a:extLst>
              </p:cNvPr>
              <p:cNvSpPr/>
              <p:nvPr/>
            </p:nvSpPr>
            <p:spPr>
              <a:xfrm rot="2700000">
                <a:off x="9316594" y="1819664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6CB807B-6480-40FB-A876-39188DA84051}"/>
                </a:ext>
              </a:extLst>
            </p:cNvPr>
            <p:cNvGrpSpPr/>
            <p:nvPr/>
          </p:nvGrpSpPr>
          <p:grpSpPr>
            <a:xfrm rot="3219636">
              <a:off x="8154090" y="4761613"/>
              <a:ext cx="469955" cy="469955"/>
              <a:chOff x="4075401" y="2631558"/>
              <a:chExt cx="590107" cy="590107"/>
            </a:xfrm>
          </p:grpSpPr>
          <p:sp>
            <p:nvSpPr>
              <p:cNvPr id="32" name="Star: 4 Points 31">
                <a:extLst>
                  <a:ext uri="{FF2B5EF4-FFF2-40B4-BE49-F238E27FC236}">
                    <a16:creationId xmlns:a16="http://schemas.microsoft.com/office/drawing/2014/main" xmlns="" id="{CAEA9B0D-9059-4CCC-ADBD-7B36BE1DADD9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4 Points 32">
                <a:extLst>
                  <a:ext uri="{FF2B5EF4-FFF2-40B4-BE49-F238E27FC236}">
                    <a16:creationId xmlns:a16="http://schemas.microsoft.com/office/drawing/2014/main" xmlns="" id="{59EC20BC-EDAF-45E2-8A8B-592E11FF2AD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2F088B8-8329-46FC-827B-15E9CFC7D837}"/>
                </a:ext>
              </a:extLst>
            </p:cNvPr>
            <p:cNvGrpSpPr/>
            <p:nvPr/>
          </p:nvGrpSpPr>
          <p:grpSpPr>
            <a:xfrm rot="1035712">
              <a:off x="9932427" y="4111043"/>
              <a:ext cx="412752" cy="412752"/>
              <a:chOff x="4075401" y="2631558"/>
              <a:chExt cx="590107" cy="590107"/>
            </a:xfrm>
          </p:grpSpPr>
          <p:sp>
            <p:nvSpPr>
              <p:cNvPr id="35" name="Star: 4 Points 34">
                <a:extLst>
                  <a:ext uri="{FF2B5EF4-FFF2-40B4-BE49-F238E27FC236}">
                    <a16:creationId xmlns:a16="http://schemas.microsoft.com/office/drawing/2014/main" xmlns="" id="{10305E5B-269A-4264-94C1-28409CDE5C0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tar: 4 Points 35">
                <a:extLst>
                  <a:ext uri="{FF2B5EF4-FFF2-40B4-BE49-F238E27FC236}">
                    <a16:creationId xmlns:a16="http://schemas.microsoft.com/office/drawing/2014/main" xmlns="" id="{80BEFCAC-CDFA-44B0-9FC3-C01CB651CAB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AF2FDB29-47BF-4393-9CF2-77074802213F}"/>
                </a:ext>
              </a:extLst>
            </p:cNvPr>
            <p:cNvGrpSpPr/>
            <p:nvPr/>
          </p:nvGrpSpPr>
          <p:grpSpPr>
            <a:xfrm rot="20085461">
              <a:off x="10106271" y="3655666"/>
              <a:ext cx="326184" cy="326184"/>
              <a:chOff x="4075401" y="2631558"/>
              <a:chExt cx="590107" cy="590107"/>
            </a:xfrm>
          </p:grpSpPr>
          <p:sp>
            <p:nvSpPr>
              <p:cNvPr id="38" name="Star: 4 Points 37">
                <a:extLst>
                  <a:ext uri="{FF2B5EF4-FFF2-40B4-BE49-F238E27FC236}">
                    <a16:creationId xmlns:a16="http://schemas.microsoft.com/office/drawing/2014/main" xmlns="" id="{A732E858-B9DA-4B5F-9605-4EA75476DC0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tar: 4 Points 38">
                <a:extLst>
                  <a:ext uri="{FF2B5EF4-FFF2-40B4-BE49-F238E27FC236}">
                    <a16:creationId xmlns:a16="http://schemas.microsoft.com/office/drawing/2014/main" xmlns="" id="{9DBE199F-19C1-472C-9A18-4EB662CCF5B2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792C4C65-5F16-4250-905B-8425E0033BB0}"/>
                </a:ext>
              </a:extLst>
            </p:cNvPr>
            <p:cNvGrpSpPr/>
            <p:nvPr/>
          </p:nvGrpSpPr>
          <p:grpSpPr>
            <a:xfrm rot="547670">
              <a:off x="10608564" y="1502941"/>
              <a:ext cx="619636" cy="619636"/>
              <a:chOff x="4075401" y="2631558"/>
              <a:chExt cx="590107" cy="590107"/>
            </a:xfrm>
          </p:grpSpPr>
          <p:sp>
            <p:nvSpPr>
              <p:cNvPr id="41" name="Star: 4 Points 40">
                <a:extLst>
                  <a:ext uri="{FF2B5EF4-FFF2-40B4-BE49-F238E27FC236}">
                    <a16:creationId xmlns:a16="http://schemas.microsoft.com/office/drawing/2014/main" xmlns="" id="{DC5FA297-B0DA-4AAB-853A-98705E70B9A8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Star: 4 Points 41">
                <a:extLst>
                  <a:ext uri="{FF2B5EF4-FFF2-40B4-BE49-F238E27FC236}">
                    <a16:creationId xmlns:a16="http://schemas.microsoft.com/office/drawing/2014/main" xmlns="" id="{192B1605-B0FB-41C2-A130-7DF02210D74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077014FB-9C84-402A-9D07-50D1CBA47FB9}"/>
                </a:ext>
              </a:extLst>
            </p:cNvPr>
            <p:cNvGrpSpPr/>
            <p:nvPr/>
          </p:nvGrpSpPr>
          <p:grpSpPr>
            <a:xfrm rot="20085461">
              <a:off x="10356068" y="3507213"/>
              <a:ext cx="261702" cy="261702"/>
              <a:chOff x="4075401" y="2631558"/>
              <a:chExt cx="590107" cy="590107"/>
            </a:xfrm>
          </p:grpSpPr>
          <p:sp>
            <p:nvSpPr>
              <p:cNvPr id="44" name="Star: 4 Points 43">
                <a:extLst>
                  <a:ext uri="{FF2B5EF4-FFF2-40B4-BE49-F238E27FC236}">
                    <a16:creationId xmlns:a16="http://schemas.microsoft.com/office/drawing/2014/main" xmlns="" id="{AFEA92F8-0919-4CF6-84F6-DC4D51BF243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Star: 4 Points 44">
                <a:extLst>
                  <a:ext uri="{FF2B5EF4-FFF2-40B4-BE49-F238E27FC236}">
                    <a16:creationId xmlns:a16="http://schemas.microsoft.com/office/drawing/2014/main" xmlns="" id="{D11C3469-F861-4390-A8B7-826F65A99A55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5D31B77F-882F-462A-BB15-6CA31ACC57D1}"/>
                </a:ext>
              </a:extLst>
            </p:cNvPr>
            <p:cNvGrpSpPr/>
            <p:nvPr/>
          </p:nvGrpSpPr>
          <p:grpSpPr>
            <a:xfrm rot="20085461">
              <a:off x="10209488" y="3921288"/>
              <a:ext cx="260674" cy="260674"/>
              <a:chOff x="4075401" y="2631558"/>
              <a:chExt cx="590107" cy="590107"/>
            </a:xfrm>
          </p:grpSpPr>
          <p:sp>
            <p:nvSpPr>
              <p:cNvPr id="47" name="Star: 4 Points 46">
                <a:extLst>
                  <a:ext uri="{FF2B5EF4-FFF2-40B4-BE49-F238E27FC236}">
                    <a16:creationId xmlns:a16="http://schemas.microsoft.com/office/drawing/2014/main" xmlns="" id="{70829C5A-CC46-42C3-8ADB-DB59679CC157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Star: 4 Points 47">
                <a:extLst>
                  <a:ext uri="{FF2B5EF4-FFF2-40B4-BE49-F238E27FC236}">
                    <a16:creationId xmlns:a16="http://schemas.microsoft.com/office/drawing/2014/main" xmlns="" id="{B2F4E925-1CC0-4534-8CC3-FA12AD8B1D0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E88AFCD-3453-4258-B210-691264357FF9}"/>
                </a:ext>
              </a:extLst>
            </p:cNvPr>
            <p:cNvGrpSpPr/>
            <p:nvPr/>
          </p:nvGrpSpPr>
          <p:grpSpPr>
            <a:xfrm rot="21441558">
              <a:off x="10008458" y="3901011"/>
              <a:ext cx="260674" cy="260674"/>
              <a:chOff x="4075401" y="2631558"/>
              <a:chExt cx="590107" cy="590107"/>
            </a:xfrm>
          </p:grpSpPr>
          <p:sp>
            <p:nvSpPr>
              <p:cNvPr id="50" name="Star: 4 Points 49">
                <a:extLst>
                  <a:ext uri="{FF2B5EF4-FFF2-40B4-BE49-F238E27FC236}">
                    <a16:creationId xmlns:a16="http://schemas.microsoft.com/office/drawing/2014/main" xmlns="" id="{BB72440F-D215-4EA3-B972-3C7BE62BDC7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Star: 4 Points 50">
                <a:extLst>
                  <a:ext uri="{FF2B5EF4-FFF2-40B4-BE49-F238E27FC236}">
                    <a16:creationId xmlns:a16="http://schemas.microsoft.com/office/drawing/2014/main" xmlns="" id="{9186EEDC-7924-4BD0-94BF-C52B1FDB8296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xmlns="" id="{836DA6C2-0073-40BF-8A49-E778BC57FBA6}"/>
                </a:ext>
              </a:extLst>
            </p:cNvPr>
            <p:cNvSpPr/>
            <p:nvPr/>
          </p:nvSpPr>
          <p:spPr>
            <a:xfrm rot="1659476">
              <a:off x="10697156" y="274988"/>
              <a:ext cx="261580" cy="640961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A29E9FE-2C74-4DE3-9E1D-025EE1B911D8}"/>
                </a:ext>
              </a:extLst>
            </p:cNvPr>
            <p:cNvGrpSpPr/>
            <p:nvPr/>
          </p:nvGrpSpPr>
          <p:grpSpPr>
            <a:xfrm rot="20085461">
              <a:off x="8229753" y="4332968"/>
              <a:ext cx="260674" cy="260674"/>
              <a:chOff x="4075401" y="2631558"/>
              <a:chExt cx="590107" cy="590107"/>
            </a:xfrm>
          </p:grpSpPr>
          <p:sp>
            <p:nvSpPr>
              <p:cNvPr id="55" name="Star: 4 Points 54">
                <a:extLst>
                  <a:ext uri="{FF2B5EF4-FFF2-40B4-BE49-F238E27FC236}">
                    <a16:creationId xmlns:a16="http://schemas.microsoft.com/office/drawing/2014/main" xmlns="" id="{7A3261E6-712D-4BC9-ACCB-B2A14820A99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tar: 4 Points 55">
                <a:extLst>
                  <a:ext uri="{FF2B5EF4-FFF2-40B4-BE49-F238E27FC236}">
                    <a16:creationId xmlns:a16="http://schemas.microsoft.com/office/drawing/2014/main" xmlns="" id="{7DD5210A-2598-4AE1-A591-D4AEE918ECC4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2D91BCBD-F19F-4980-B8F4-8988CC5D7A7B}"/>
                </a:ext>
              </a:extLst>
            </p:cNvPr>
            <p:cNvGrpSpPr/>
            <p:nvPr/>
          </p:nvGrpSpPr>
          <p:grpSpPr>
            <a:xfrm rot="21441558">
              <a:off x="8458373" y="4035205"/>
              <a:ext cx="260674" cy="260674"/>
              <a:chOff x="4075401" y="2631558"/>
              <a:chExt cx="590107" cy="590107"/>
            </a:xfrm>
          </p:grpSpPr>
          <p:sp>
            <p:nvSpPr>
              <p:cNvPr id="58" name="Star: 4 Points 57">
                <a:extLst>
                  <a:ext uri="{FF2B5EF4-FFF2-40B4-BE49-F238E27FC236}">
                    <a16:creationId xmlns:a16="http://schemas.microsoft.com/office/drawing/2014/main" xmlns="" id="{DE63C925-F705-4B1B-B06B-3C4BBE6317D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tar: 4 Points 58">
                <a:extLst>
                  <a:ext uri="{FF2B5EF4-FFF2-40B4-BE49-F238E27FC236}">
                    <a16:creationId xmlns:a16="http://schemas.microsoft.com/office/drawing/2014/main" xmlns="" id="{E22C0EC5-29D3-431E-ACC4-56E7B598E6D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D55A9E43-71C2-4F62-9B4E-7BC15D52BF50}"/>
                </a:ext>
              </a:extLst>
            </p:cNvPr>
            <p:cNvGrpSpPr/>
            <p:nvPr/>
          </p:nvGrpSpPr>
          <p:grpSpPr>
            <a:xfrm rot="18775233">
              <a:off x="8251088" y="4526998"/>
              <a:ext cx="260674" cy="260674"/>
              <a:chOff x="4075401" y="2631558"/>
              <a:chExt cx="590107" cy="590107"/>
            </a:xfrm>
          </p:grpSpPr>
          <p:sp>
            <p:nvSpPr>
              <p:cNvPr id="61" name="Star: 4 Points 60">
                <a:extLst>
                  <a:ext uri="{FF2B5EF4-FFF2-40B4-BE49-F238E27FC236}">
                    <a16:creationId xmlns:a16="http://schemas.microsoft.com/office/drawing/2014/main" xmlns="" id="{37874AEB-D4DD-455E-BF0A-5647D2AFA88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Star: 4 Points 61">
                <a:extLst>
                  <a:ext uri="{FF2B5EF4-FFF2-40B4-BE49-F238E27FC236}">
                    <a16:creationId xmlns:a16="http://schemas.microsoft.com/office/drawing/2014/main" xmlns="" id="{EDA1F07E-570C-4D72-8A8F-62CB9A8E8B9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83A77FA7-9702-4070-898F-C0207770D0EF}"/>
                </a:ext>
              </a:extLst>
            </p:cNvPr>
            <p:cNvGrpSpPr/>
            <p:nvPr/>
          </p:nvGrpSpPr>
          <p:grpSpPr>
            <a:xfrm rot="20131330">
              <a:off x="8031493" y="4096090"/>
              <a:ext cx="260674" cy="260674"/>
              <a:chOff x="4075401" y="2631558"/>
              <a:chExt cx="590107" cy="590107"/>
            </a:xfrm>
          </p:grpSpPr>
          <p:sp>
            <p:nvSpPr>
              <p:cNvPr id="64" name="Star: 4 Points 63">
                <a:extLst>
                  <a:ext uri="{FF2B5EF4-FFF2-40B4-BE49-F238E27FC236}">
                    <a16:creationId xmlns:a16="http://schemas.microsoft.com/office/drawing/2014/main" xmlns="" id="{B3E91B40-9E06-4B1D-A828-B6856E9F102E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tar: 4 Points 64">
                <a:extLst>
                  <a:ext uri="{FF2B5EF4-FFF2-40B4-BE49-F238E27FC236}">
                    <a16:creationId xmlns:a16="http://schemas.microsoft.com/office/drawing/2014/main" xmlns="" id="{1458F5DA-DFE4-49A0-A83E-14D1E67C66E1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94BC2A54-7E19-46F0-B37D-63614C447BB8}"/>
                </a:ext>
              </a:extLst>
            </p:cNvPr>
            <p:cNvGrpSpPr/>
            <p:nvPr/>
          </p:nvGrpSpPr>
          <p:grpSpPr>
            <a:xfrm rot="18775233">
              <a:off x="8348225" y="4232039"/>
              <a:ext cx="260674" cy="260674"/>
              <a:chOff x="4075401" y="2631558"/>
              <a:chExt cx="590107" cy="590107"/>
            </a:xfrm>
          </p:grpSpPr>
          <p:sp>
            <p:nvSpPr>
              <p:cNvPr id="67" name="Star: 4 Points 66">
                <a:extLst>
                  <a:ext uri="{FF2B5EF4-FFF2-40B4-BE49-F238E27FC236}">
                    <a16:creationId xmlns:a16="http://schemas.microsoft.com/office/drawing/2014/main" xmlns="" id="{9ED03161-DFCC-4103-A2C2-ABBF02A352F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tar: 4 Points 67">
                <a:extLst>
                  <a:ext uri="{FF2B5EF4-FFF2-40B4-BE49-F238E27FC236}">
                    <a16:creationId xmlns:a16="http://schemas.microsoft.com/office/drawing/2014/main" xmlns="" id="{FF2B850D-B803-4254-9FA7-C0786FD67C5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38F0B071-947A-4771-BED6-F9416FD0FA2D}"/>
                </a:ext>
              </a:extLst>
            </p:cNvPr>
            <p:cNvGrpSpPr/>
            <p:nvPr/>
          </p:nvGrpSpPr>
          <p:grpSpPr>
            <a:xfrm rot="18775233">
              <a:off x="8089721" y="3824680"/>
              <a:ext cx="260674" cy="260674"/>
              <a:chOff x="4075401" y="2631558"/>
              <a:chExt cx="590107" cy="590107"/>
            </a:xfrm>
          </p:grpSpPr>
          <p:sp>
            <p:nvSpPr>
              <p:cNvPr id="70" name="Star: 4 Points 69">
                <a:extLst>
                  <a:ext uri="{FF2B5EF4-FFF2-40B4-BE49-F238E27FC236}">
                    <a16:creationId xmlns:a16="http://schemas.microsoft.com/office/drawing/2014/main" xmlns="" id="{2DD649A9-D111-4A1B-836A-3F63B703DF0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tar: 4 Points 70">
                <a:extLst>
                  <a:ext uri="{FF2B5EF4-FFF2-40B4-BE49-F238E27FC236}">
                    <a16:creationId xmlns:a16="http://schemas.microsoft.com/office/drawing/2014/main" xmlns="" id="{5A89AE28-9F08-4069-A59D-9C360ED6DD2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3425D1D0-78E3-46EE-A4A1-0434E385585D}"/>
                </a:ext>
              </a:extLst>
            </p:cNvPr>
            <p:cNvGrpSpPr/>
            <p:nvPr/>
          </p:nvGrpSpPr>
          <p:grpSpPr>
            <a:xfrm rot="20131330">
              <a:off x="9516220" y="4378378"/>
              <a:ext cx="260674" cy="260674"/>
              <a:chOff x="4075401" y="2631558"/>
              <a:chExt cx="590107" cy="590107"/>
            </a:xfrm>
          </p:grpSpPr>
          <p:sp>
            <p:nvSpPr>
              <p:cNvPr id="73" name="Star: 4 Points 72">
                <a:extLst>
                  <a:ext uri="{FF2B5EF4-FFF2-40B4-BE49-F238E27FC236}">
                    <a16:creationId xmlns:a16="http://schemas.microsoft.com/office/drawing/2014/main" xmlns="" id="{4980877F-C506-419C-B6ED-7C6CD0662B76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tar: 4 Points 73">
                <a:extLst>
                  <a:ext uri="{FF2B5EF4-FFF2-40B4-BE49-F238E27FC236}">
                    <a16:creationId xmlns:a16="http://schemas.microsoft.com/office/drawing/2014/main" xmlns="" id="{D71E3EF2-F03A-4948-A114-C5BD7E5F952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CC847991-00BD-48F4-9EB1-BA5B4E0E0A0A}"/>
                </a:ext>
              </a:extLst>
            </p:cNvPr>
            <p:cNvGrpSpPr/>
            <p:nvPr/>
          </p:nvGrpSpPr>
          <p:grpSpPr>
            <a:xfrm rot="20131330">
              <a:off x="9595023" y="4676397"/>
              <a:ext cx="260674" cy="260674"/>
              <a:chOff x="4075401" y="2631558"/>
              <a:chExt cx="590107" cy="590107"/>
            </a:xfrm>
          </p:grpSpPr>
          <p:sp>
            <p:nvSpPr>
              <p:cNvPr id="76" name="Star: 4 Points 75">
                <a:extLst>
                  <a:ext uri="{FF2B5EF4-FFF2-40B4-BE49-F238E27FC236}">
                    <a16:creationId xmlns:a16="http://schemas.microsoft.com/office/drawing/2014/main" xmlns="" id="{9EA12574-9FFF-405C-A392-8FE2CA98A36E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tar: 4 Points 76">
                <a:extLst>
                  <a:ext uri="{FF2B5EF4-FFF2-40B4-BE49-F238E27FC236}">
                    <a16:creationId xmlns:a16="http://schemas.microsoft.com/office/drawing/2014/main" xmlns="" id="{11478B33-5F3C-4B3A-A5D5-230EBC5516F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B87AA80E-2C85-4EA6-88D0-1B5A59C11940}"/>
                </a:ext>
              </a:extLst>
            </p:cNvPr>
            <p:cNvGrpSpPr/>
            <p:nvPr/>
          </p:nvGrpSpPr>
          <p:grpSpPr>
            <a:xfrm rot="20131330">
              <a:off x="9844886" y="4453420"/>
              <a:ext cx="260674" cy="260674"/>
              <a:chOff x="4075401" y="2631558"/>
              <a:chExt cx="590107" cy="590107"/>
            </a:xfrm>
          </p:grpSpPr>
          <p:sp>
            <p:nvSpPr>
              <p:cNvPr id="79" name="Star: 4 Points 78">
                <a:extLst>
                  <a:ext uri="{FF2B5EF4-FFF2-40B4-BE49-F238E27FC236}">
                    <a16:creationId xmlns:a16="http://schemas.microsoft.com/office/drawing/2014/main" xmlns="" id="{FF3A9EC0-2B99-45B8-B83E-269E93C812C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tar: 4 Points 79">
                <a:extLst>
                  <a:ext uri="{FF2B5EF4-FFF2-40B4-BE49-F238E27FC236}">
                    <a16:creationId xmlns:a16="http://schemas.microsoft.com/office/drawing/2014/main" xmlns="" id="{13CAB15B-56DC-424B-B054-6DE79D4D926B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85F3377E-034F-464C-AD53-24EEA22F3E90}"/>
                </a:ext>
              </a:extLst>
            </p:cNvPr>
            <p:cNvGrpSpPr/>
            <p:nvPr/>
          </p:nvGrpSpPr>
          <p:grpSpPr>
            <a:xfrm rot="20131330">
              <a:off x="9680296" y="4157989"/>
              <a:ext cx="260674" cy="260674"/>
              <a:chOff x="4075401" y="2631558"/>
              <a:chExt cx="590107" cy="590107"/>
            </a:xfrm>
          </p:grpSpPr>
          <p:sp>
            <p:nvSpPr>
              <p:cNvPr id="82" name="Star: 4 Points 81">
                <a:extLst>
                  <a:ext uri="{FF2B5EF4-FFF2-40B4-BE49-F238E27FC236}">
                    <a16:creationId xmlns:a16="http://schemas.microsoft.com/office/drawing/2014/main" xmlns="" id="{76DFAB93-050D-4FC1-92A9-ADAE18EF5E9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tar: 4 Points 82">
                <a:extLst>
                  <a:ext uri="{FF2B5EF4-FFF2-40B4-BE49-F238E27FC236}">
                    <a16:creationId xmlns:a16="http://schemas.microsoft.com/office/drawing/2014/main" xmlns="" id="{1C4B227A-D022-4412-8DFF-3F0C5E280DAF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DFF420BF-62B5-47BA-B3D2-AE03FA219A11}"/>
                </a:ext>
              </a:extLst>
            </p:cNvPr>
            <p:cNvGrpSpPr/>
            <p:nvPr/>
          </p:nvGrpSpPr>
          <p:grpSpPr>
            <a:xfrm rot="20085461">
              <a:off x="9160330" y="4840763"/>
              <a:ext cx="261702" cy="261702"/>
              <a:chOff x="4075401" y="2631558"/>
              <a:chExt cx="590107" cy="590107"/>
            </a:xfrm>
          </p:grpSpPr>
          <p:sp>
            <p:nvSpPr>
              <p:cNvPr id="85" name="Star: 4 Points 84">
                <a:extLst>
                  <a:ext uri="{FF2B5EF4-FFF2-40B4-BE49-F238E27FC236}">
                    <a16:creationId xmlns:a16="http://schemas.microsoft.com/office/drawing/2014/main" xmlns="" id="{70B137C0-EAE5-469B-8CDC-50983324286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tar: 4 Points 85">
                <a:extLst>
                  <a:ext uri="{FF2B5EF4-FFF2-40B4-BE49-F238E27FC236}">
                    <a16:creationId xmlns:a16="http://schemas.microsoft.com/office/drawing/2014/main" xmlns="" id="{9B5F126F-68AB-4C3A-AE43-DBDFAEF5C45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771067F4-5FC3-4BB9-8E9E-1428713E1FCC}"/>
                </a:ext>
              </a:extLst>
            </p:cNvPr>
            <p:cNvGrpSpPr/>
            <p:nvPr/>
          </p:nvGrpSpPr>
          <p:grpSpPr>
            <a:xfrm rot="20085461">
              <a:off x="8414421" y="4733695"/>
              <a:ext cx="261702" cy="261702"/>
              <a:chOff x="4075401" y="2631558"/>
              <a:chExt cx="590107" cy="590107"/>
            </a:xfrm>
          </p:grpSpPr>
          <p:sp>
            <p:nvSpPr>
              <p:cNvPr id="88" name="Star: 4 Points 87">
                <a:extLst>
                  <a:ext uri="{FF2B5EF4-FFF2-40B4-BE49-F238E27FC236}">
                    <a16:creationId xmlns:a16="http://schemas.microsoft.com/office/drawing/2014/main" xmlns="" id="{1CD4AE16-7408-45C2-8DD0-6D0A8D79626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tar: 4 Points 88">
                <a:extLst>
                  <a:ext uri="{FF2B5EF4-FFF2-40B4-BE49-F238E27FC236}">
                    <a16:creationId xmlns:a16="http://schemas.microsoft.com/office/drawing/2014/main" xmlns="" id="{7D34F6E3-5349-46EF-9DAE-225BF4F982D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3AEF1363-5DB0-493B-AB8A-715438F24A59}"/>
                </a:ext>
              </a:extLst>
            </p:cNvPr>
            <p:cNvGrpSpPr/>
            <p:nvPr/>
          </p:nvGrpSpPr>
          <p:grpSpPr>
            <a:xfrm rot="20085461">
              <a:off x="8623652" y="4832637"/>
              <a:ext cx="261702" cy="261702"/>
              <a:chOff x="4075401" y="2631558"/>
              <a:chExt cx="590107" cy="590107"/>
            </a:xfrm>
          </p:grpSpPr>
          <p:sp>
            <p:nvSpPr>
              <p:cNvPr id="91" name="Star: 4 Points 90">
                <a:extLst>
                  <a:ext uri="{FF2B5EF4-FFF2-40B4-BE49-F238E27FC236}">
                    <a16:creationId xmlns:a16="http://schemas.microsoft.com/office/drawing/2014/main" xmlns="" id="{FE47962C-641B-412A-A646-706122ECC51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tar: 4 Points 91">
                <a:extLst>
                  <a:ext uri="{FF2B5EF4-FFF2-40B4-BE49-F238E27FC236}">
                    <a16:creationId xmlns:a16="http://schemas.microsoft.com/office/drawing/2014/main" xmlns="" id="{AE5B77BB-017A-4477-AD25-B6EC882AA48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06564080-67CA-4FCA-9449-DD17FFB8D78C}"/>
                </a:ext>
              </a:extLst>
            </p:cNvPr>
            <p:cNvGrpSpPr/>
            <p:nvPr/>
          </p:nvGrpSpPr>
          <p:grpSpPr>
            <a:xfrm rot="20085461">
              <a:off x="9402776" y="4895111"/>
              <a:ext cx="261702" cy="261702"/>
              <a:chOff x="4075401" y="2631558"/>
              <a:chExt cx="590107" cy="590107"/>
            </a:xfrm>
          </p:grpSpPr>
          <p:sp>
            <p:nvSpPr>
              <p:cNvPr id="94" name="Star: 4 Points 93">
                <a:extLst>
                  <a:ext uri="{FF2B5EF4-FFF2-40B4-BE49-F238E27FC236}">
                    <a16:creationId xmlns:a16="http://schemas.microsoft.com/office/drawing/2014/main" xmlns="" id="{068363EF-648C-4B56-AD46-61403D68993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Star: 4 Points 94">
                <a:extLst>
                  <a:ext uri="{FF2B5EF4-FFF2-40B4-BE49-F238E27FC236}">
                    <a16:creationId xmlns:a16="http://schemas.microsoft.com/office/drawing/2014/main" xmlns="" id="{60090B0E-09BC-40D3-A9E3-9A74A660C8AD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DECDD390-4787-4712-90BE-67F9DB872186}"/>
                </a:ext>
              </a:extLst>
            </p:cNvPr>
            <p:cNvGrpSpPr/>
            <p:nvPr/>
          </p:nvGrpSpPr>
          <p:grpSpPr>
            <a:xfrm rot="20085461">
              <a:off x="8059096" y="4878786"/>
              <a:ext cx="260674" cy="260674"/>
              <a:chOff x="4075401" y="2631558"/>
              <a:chExt cx="590107" cy="590107"/>
            </a:xfrm>
          </p:grpSpPr>
          <p:sp>
            <p:nvSpPr>
              <p:cNvPr id="97" name="Star: 4 Points 96">
                <a:extLst>
                  <a:ext uri="{FF2B5EF4-FFF2-40B4-BE49-F238E27FC236}">
                    <a16:creationId xmlns:a16="http://schemas.microsoft.com/office/drawing/2014/main" xmlns="" id="{1517188A-80B9-48D4-8A6C-B6F80F6251B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tar: 4 Points 97">
                <a:extLst>
                  <a:ext uri="{FF2B5EF4-FFF2-40B4-BE49-F238E27FC236}">
                    <a16:creationId xmlns:a16="http://schemas.microsoft.com/office/drawing/2014/main" xmlns="" id="{EC009DBB-354B-4D52-85BC-DB37A45D5434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7604C729-9F05-43E7-B7D0-EF5A7AF91036}"/>
                </a:ext>
              </a:extLst>
            </p:cNvPr>
            <p:cNvGrpSpPr/>
            <p:nvPr/>
          </p:nvGrpSpPr>
          <p:grpSpPr>
            <a:xfrm rot="20085461">
              <a:off x="8362404" y="5067655"/>
              <a:ext cx="260674" cy="260674"/>
              <a:chOff x="4075401" y="2631558"/>
              <a:chExt cx="590107" cy="590107"/>
            </a:xfrm>
          </p:grpSpPr>
          <p:sp>
            <p:nvSpPr>
              <p:cNvPr id="100" name="Star: 4 Points 99">
                <a:extLst>
                  <a:ext uri="{FF2B5EF4-FFF2-40B4-BE49-F238E27FC236}">
                    <a16:creationId xmlns:a16="http://schemas.microsoft.com/office/drawing/2014/main" xmlns="" id="{FA56FD4A-C1A0-458E-A339-13A34DD6CF5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tar: 4 Points 100">
                <a:extLst>
                  <a:ext uri="{FF2B5EF4-FFF2-40B4-BE49-F238E27FC236}">
                    <a16:creationId xmlns:a16="http://schemas.microsoft.com/office/drawing/2014/main" xmlns="" id="{454E0F66-E5FB-434A-92DE-C633747A510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45703E49-DFE6-4898-B690-F119125E65E0}"/>
                </a:ext>
              </a:extLst>
            </p:cNvPr>
            <p:cNvGrpSpPr/>
            <p:nvPr/>
          </p:nvGrpSpPr>
          <p:grpSpPr>
            <a:xfrm rot="3219636">
              <a:off x="8848058" y="4669279"/>
              <a:ext cx="469955" cy="469955"/>
              <a:chOff x="4075401" y="2631558"/>
              <a:chExt cx="590107" cy="590107"/>
            </a:xfrm>
          </p:grpSpPr>
          <p:sp>
            <p:nvSpPr>
              <p:cNvPr id="103" name="Star: 4 Points 102">
                <a:extLst>
                  <a:ext uri="{FF2B5EF4-FFF2-40B4-BE49-F238E27FC236}">
                    <a16:creationId xmlns:a16="http://schemas.microsoft.com/office/drawing/2014/main" xmlns="" id="{D9423334-A8DB-4BE0-8923-E0F57322984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tar: 4 Points 103">
                <a:extLst>
                  <a:ext uri="{FF2B5EF4-FFF2-40B4-BE49-F238E27FC236}">
                    <a16:creationId xmlns:a16="http://schemas.microsoft.com/office/drawing/2014/main" xmlns="" id="{B51EF65F-3483-4E55-A3AE-52800A6D9CED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FC45EBBA-22D1-47CA-92C6-1728AEEE027F}"/>
                </a:ext>
              </a:extLst>
            </p:cNvPr>
            <p:cNvGrpSpPr/>
            <p:nvPr/>
          </p:nvGrpSpPr>
          <p:grpSpPr>
            <a:xfrm rot="3219636">
              <a:off x="10010138" y="3322954"/>
              <a:ext cx="469955" cy="469955"/>
              <a:chOff x="4075401" y="2631558"/>
              <a:chExt cx="590107" cy="590107"/>
            </a:xfrm>
          </p:grpSpPr>
          <p:sp>
            <p:nvSpPr>
              <p:cNvPr id="106" name="Star: 4 Points 105">
                <a:extLst>
                  <a:ext uri="{FF2B5EF4-FFF2-40B4-BE49-F238E27FC236}">
                    <a16:creationId xmlns:a16="http://schemas.microsoft.com/office/drawing/2014/main" xmlns="" id="{1980CE26-1DA7-4B9D-A8AF-1757D5EF0039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tar: 4 Points 106">
                <a:extLst>
                  <a:ext uri="{FF2B5EF4-FFF2-40B4-BE49-F238E27FC236}">
                    <a16:creationId xmlns:a16="http://schemas.microsoft.com/office/drawing/2014/main" xmlns="" id="{2E6F9E78-DE6C-485D-BA3E-96BD94CADF41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6A82BA24-B398-4BD0-BB12-CDE70D655E86}"/>
                </a:ext>
              </a:extLst>
            </p:cNvPr>
            <p:cNvGrpSpPr/>
            <p:nvPr/>
          </p:nvGrpSpPr>
          <p:grpSpPr>
            <a:xfrm rot="20085461">
              <a:off x="9162260" y="5123407"/>
              <a:ext cx="261702" cy="261702"/>
              <a:chOff x="4075401" y="2631558"/>
              <a:chExt cx="590107" cy="590107"/>
            </a:xfrm>
          </p:grpSpPr>
          <p:sp>
            <p:nvSpPr>
              <p:cNvPr id="109" name="Star: 4 Points 108">
                <a:extLst>
                  <a:ext uri="{FF2B5EF4-FFF2-40B4-BE49-F238E27FC236}">
                    <a16:creationId xmlns:a16="http://schemas.microsoft.com/office/drawing/2014/main" xmlns="" id="{84033436-10E8-4CF1-9C69-3D42FB8382C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tar: 4 Points 109">
                <a:extLst>
                  <a:ext uri="{FF2B5EF4-FFF2-40B4-BE49-F238E27FC236}">
                    <a16:creationId xmlns:a16="http://schemas.microsoft.com/office/drawing/2014/main" xmlns="" id="{035270C8-07A7-48A3-B7B6-455697C022A5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A039EF18-9363-48CA-B923-AE95EB7720E8}"/>
                </a:ext>
              </a:extLst>
            </p:cNvPr>
            <p:cNvGrpSpPr/>
            <p:nvPr/>
          </p:nvGrpSpPr>
          <p:grpSpPr>
            <a:xfrm rot="20085461">
              <a:off x="9310034" y="5368418"/>
              <a:ext cx="261702" cy="261702"/>
              <a:chOff x="4075401" y="2631558"/>
              <a:chExt cx="590107" cy="590107"/>
            </a:xfrm>
          </p:grpSpPr>
          <p:sp>
            <p:nvSpPr>
              <p:cNvPr id="112" name="Star: 4 Points 111">
                <a:extLst>
                  <a:ext uri="{FF2B5EF4-FFF2-40B4-BE49-F238E27FC236}">
                    <a16:creationId xmlns:a16="http://schemas.microsoft.com/office/drawing/2014/main" xmlns="" id="{F5D7ED7A-B248-4574-8B2D-140ABA5424D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tar: 4 Points 112">
                <a:extLst>
                  <a:ext uri="{FF2B5EF4-FFF2-40B4-BE49-F238E27FC236}">
                    <a16:creationId xmlns:a16="http://schemas.microsoft.com/office/drawing/2014/main" xmlns="" id="{914EB26E-4199-486F-81E4-2123797F968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2CD41886-46E9-4917-89D8-57BD3FAD1DFF}"/>
                </a:ext>
              </a:extLst>
            </p:cNvPr>
            <p:cNvGrpSpPr/>
            <p:nvPr/>
          </p:nvGrpSpPr>
          <p:grpSpPr>
            <a:xfrm rot="20085461">
              <a:off x="9137355" y="5580210"/>
              <a:ext cx="261702" cy="261702"/>
              <a:chOff x="4075401" y="2631558"/>
              <a:chExt cx="590107" cy="590107"/>
            </a:xfrm>
          </p:grpSpPr>
          <p:sp>
            <p:nvSpPr>
              <p:cNvPr id="115" name="Star: 4 Points 114">
                <a:extLst>
                  <a:ext uri="{FF2B5EF4-FFF2-40B4-BE49-F238E27FC236}">
                    <a16:creationId xmlns:a16="http://schemas.microsoft.com/office/drawing/2014/main" xmlns="" id="{23B0A9F2-A0D0-400A-9423-F029FD07E66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Star: 4 Points 115">
                <a:extLst>
                  <a:ext uri="{FF2B5EF4-FFF2-40B4-BE49-F238E27FC236}">
                    <a16:creationId xmlns:a16="http://schemas.microsoft.com/office/drawing/2014/main" xmlns="" id="{B11076FB-6CFC-46E6-9C96-DD14F47B442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C4538D25-B712-413C-A342-127A236C69BC}"/>
                </a:ext>
              </a:extLst>
            </p:cNvPr>
            <p:cNvGrpSpPr/>
            <p:nvPr/>
          </p:nvGrpSpPr>
          <p:grpSpPr>
            <a:xfrm rot="20085461">
              <a:off x="8115329" y="5107311"/>
              <a:ext cx="261702" cy="261702"/>
              <a:chOff x="4075401" y="2631558"/>
              <a:chExt cx="590107" cy="590107"/>
            </a:xfrm>
          </p:grpSpPr>
          <p:sp>
            <p:nvSpPr>
              <p:cNvPr id="118" name="Star: 4 Points 117">
                <a:extLst>
                  <a:ext uri="{FF2B5EF4-FFF2-40B4-BE49-F238E27FC236}">
                    <a16:creationId xmlns:a16="http://schemas.microsoft.com/office/drawing/2014/main" xmlns="" id="{EEECA7AD-2B6B-4170-BA4A-705CC537A812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tar: 4 Points 118">
                <a:extLst>
                  <a:ext uri="{FF2B5EF4-FFF2-40B4-BE49-F238E27FC236}">
                    <a16:creationId xmlns:a16="http://schemas.microsoft.com/office/drawing/2014/main" xmlns="" id="{E8DC6A99-268C-4B7E-9DD8-BE94B125957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133BA591-DB43-4F1C-8EB0-68838236CFA3}"/>
                </a:ext>
              </a:extLst>
            </p:cNvPr>
            <p:cNvGrpSpPr/>
            <p:nvPr/>
          </p:nvGrpSpPr>
          <p:grpSpPr>
            <a:xfrm rot="20085461">
              <a:off x="8260862" y="5378346"/>
              <a:ext cx="261702" cy="261702"/>
              <a:chOff x="4075401" y="2631558"/>
              <a:chExt cx="590107" cy="590107"/>
            </a:xfrm>
          </p:grpSpPr>
          <p:sp>
            <p:nvSpPr>
              <p:cNvPr id="121" name="Star: 4 Points 120">
                <a:extLst>
                  <a:ext uri="{FF2B5EF4-FFF2-40B4-BE49-F238E27FC236}">
                    <a16:creationId xmlns:a16="http://schemas.microsoft.com/office/drawing/2014/main" xmlns="" id="{374D8DDD-FC42-48B3-B63F-C377FE02131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tar: 4 Points 121">
                <a:extLst>
                  <a:ext uri="{FF2B5EF4-FFF2-40B4-BE49-F238E27FC236}">
                    <a16:creationId xmlns:a16="http://schemas.microsoft.com/office/drawing/2014/main" xmlns="" id="{916DCECE-63B5-4464-A193-FA563AB705DF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148B390-35C1-44FB-91CD-D2B359EFBF7D}"/>
                </a:ext>
              </a:extLst>
            </p:cNvPr>
            <p:cNvGrpSpPr/>
            <p:nvPr/>
          </p:nvGrpSpPr>
          <p:grpSpPr>
            <a:xfrm rot="21194832">
              <a:off x="10226122" y="833005"/>
              <a:ext cx="684754" cy="684754"/>
              <a:chOff x="10248404" y="769696"/>
              <a:chExt cx="684754" cy="68475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D82B5BD7-7E96-43A3-926A-420C4217D81E}"/>
                  </a:ext>
                </a:extLst>
              </p:cNvPr>
              <p:cNvSpPr/>
              <p:nvPr/>
            </p:nvSpPr>
            <p:spPr>
              <a:xfrm>
                <a:off x="10319229" y="769696"/>
                <a:ext cx="324015" cy="684754"/>
              </a:xfrm>
              <a:custGeom>
                <a:avLst/>
                <a:gdLst>
                  <a:gd name="connsiteX0" fmla="*/ 132347 w 228600"/>
                  <a:gd name="connsiteY0" fmla="*/ 0 h 565485"/>
                  <a:gd name="connsiteX1" fmla="*/ 0 w 228600"/>
                  <a:gd name="connsiteY1" fmla="*/ 565485 h 565485"/>
                  <a:gd name="connsiteX2" fmla="*/ 228600 w 228600"/>
                  <a:gd name="connsiteY2" fmla="*/ 48127 h 565485"/>
                  <a:gd name="connsiteX3" fmla="*/ 132347 w 228600"/>
                  <a:gd name="connsiteY3" fmla="*/ 0 h 565485"/>
                  <a:gd name="connsiteX0" fmla="*/ 132347 w 403528"/>
                  <a:gd name="connsiteY0" fmla="*/ 31386 h 596871"/>
                  <a:gd name="connsiteX1" fmla="*/ 0 w 403528"/>
                  <a:gd name="connsiteY1" fmla="*/ 596871 h 596871"/>
                  <a:gd name="connsiteX2" fmla="*/ 403528 w 403528"/>
                  <a:gd name="connsiteY2" fmla="*/ 0 h 596871"/>
                  <a:gd name="connsiteX3" fmla="*/ 132347 w 403528"/>
                  <a:gd name="connsiteY3" fmla="*/ 31386 h 596871"/>
                  <a:gd name="connsiteX0" fmla="*/ 386788 w 403528"/>
                  <a:gd name="connsiteY0" fmla="*/ 0 h 708608"/>
                  <a:gd name="connsiteX1" fmla="*/ 0 w 403528"/>
                  <a:gd name="connsiteY1" fmla="*/ 708608 h 708608"/>
                  <a:gd name="connsiteX2" fmla="*/ 403528 w 403528"/>
                  <a:gd name="connsiteY2" fmla="*/ 111737 h 708608"/>
                  <a:gd name="connsiteX3" fmla="*/ 386788 w 403528"/>
                  <a:gd name="connsiteY3" fmla="*/ 0 h 708608"/>
                  <a:gd name="connsiteX0" fmla="*/ 315226 w 331966"/>
                  <a:gd name="connsiteY0" fmla="*/ 0 h 851732"/>
                  <a:gd name="connsiteX1" fmla="*/ 0 w 331966"/>
                  <a:gd name="connsiteY1" fmla="*/ 851732 h 851732"/>
                  <a:gd name="connsiteX2" fmla="*/ 331966 w 331966"/>
                  <a:gd name="connsiteY2" fmla="*/ 111737 h 851732"/>
                  <a:gd name="connsiteX3" fmla="*/ 315226 w 331966"/>
                  <a:gd name="connsiteY3" fmla="*/ 0 h 851732"/>
                  <a:gd name="connsiteX0" fmla="*/ 307275 w 324015"/>
                  <a:gd name="connsiteY0" fmla="*/ 0 h 684754"/>
                  <a:gd name="connsiteX1" fmla="*/ 0 w 324015"/>
                  <a:gd name="connsiteY1" fmla="*/ 684754 h 684754"/>
                  <a:gd name="connsiteX2" fmla="*/ 324015 w 324015"/>
                  <a:gd name="connsiteY2" fmla="*/ 111737 h 684754"/>
                  <a:gd name="connsiteX3" fmla="*/ 307275 w 324015"/>
                  <a:gd name="connsiteY3" fmla="*/ 0 h 68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15" h="684754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6A427619-1CDC-4D05-B9E3-9B8E4AE4591D}"/>
                  </a:ext>
                </a:extLst>
              </p:cNvPr>
              <p:cNvSpPr/>
              <p:nvPr/>
            </p:nvSpPr>
            <p:spPr>
              <a:xfrm rot="4021668" flipH="1">
                <a:off x="10428773" y="858494"/>
                <a:ext cx="324015" cy="684754"/>
              </a:xfrm>
              <a:custGeom>
                <a:avLst/>
                <a:gdLst>
                  <a:gd name="connsiteX0" fmla="*/ 132347 w 228600"/>
                  <a:gd name="connsiteY0" fmla="*/ 0 h 565485"/>
                  <a:gd name="connsiteX1" fmla="*/ 0 w 228600"/>
                  <a:gd name="connsiteY1" fmla="*/ 565485 h 565485"/>
                  <a:gd name="connsiteX2" fmla="*/ 228600 w 228600"/>
                  <a:gd name="connsiteY2" fmla="*/ 48127 h 565485"/>
                  <a:gd name="connsiteX3" fmla="*/ 132347 w 228600"/>
                  <a:gd name="connsiteY3" fmla="*/ 0 h 565485"/>
                  <a:gd name="connsiteX0" fmla="*/ 132347 w 403528"/>
                  <a:gd name="connsiteY0" fmla="*/ 31386 h 596871"/>
                  <a:gd name="connsiteX1" fmla="*/ 0 w 403528"/>
                  <a:gd name="connsiteY1" fmla="*/ 596871 h 596871"/>
                  <a:gd name="connsiteX2" fmla="*/ 403528 w 403528"/>
                  <a:gd name="connsiteY2" fmla="*/ 0 h 596871"/>
                  <a:gd name="connsiteX3" fmla="*/ 132347 w 403528"/>
                  <a:gd name="connsiteY3" fmla="*/ 31386 h 596871"/>
                  <a:gd name="connsiteX0" fmla="*/ 386788 w 403528"/>
                  <a:gd name="connsiteY0" fmla="*/ 0 h 708608"/>
                  <a:gd name="connsiteX1" fmla="*/ 0 w 403528"/>
                  <a:gd name="connsiteY1" fmla="*/ 708608 h 708608"/>
                  <a:gd name="connsiteX2" fmla="*/ 403528 w 403528"/>
                  <a:gd name="connsiteY2" fmla="*/ 111737 h 708608"/>
                  <a:gd name="connsiteX3" fmla="*/ 386788 w 403528"/>
                  <a:gd name="connsiteY3" fmla="*/ 0 h 708608"/>
                  <a:gd name="connsiteX0" fmla="*/ 315226 w 331966"/>
                  <a:gd name="connsiteY0" fmla="*/ 0 h 851732"/>
                  <a:gd name="connsiteX1" fmla="*/ 0 w 331966"/>
                  <a:gd name="connsiteY1" fmla="*/ 851732 h 851732"/>
                  <a:gd name="connsiteX2" fmla="*/ 331966 w 331966"/>
                  <a:gd name="connsiteY2" fmla="*/ 111737 h 851732"/>
                  <a:gd name="connsiteX3" fmla="*/ 315226 w 331966"/>
                  <a:gd name="connsiteY3" fmla="*/ 0 h 851732"/>
                  <a:gd name="connsiteX0" fmla="*/ 307275 w 324015"/>
                  <a:gd name="connsiteY0" fmla="*/ 0 h 684754"/>
                  <a:gd name="connsiteX1" fmla="*/ 0 w 324015"/>
                  <a:gd name="connsiteY1" fmla="*/ 684754 h 684754"/>
                  <a:gd name="connsiteX2" fmla="*/ 324015 w 324015"/>
                  <a:gd name="connsiteY2" fmla="*/ 111737 h 684754"/>
                  <a:gd name="connsiteX3" fmla="*/ 307275 w 324015"/>
                  <a:gd name="connsiteY3" fmla="*/ 0 h 68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15" h="684754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18B8DEC9-8796-4356-A9F3-51496BA11127}"/>
                </a:ext>
              </a:extLst>
            </p:cNvPr>
            <p:cNvGrpSpPr/>
            <p:nvPr/>
          </p:nvGrpSpPr>
          <p:grpSpPr>
            <a:xfrm rot="20085461">
              <a:off x="10053746" y="777562"/>
              <a:ext cx="326184" cy="326184"/>
              <a:chOff x="4075401" y="2631558"/>
              <a:chExt cx="590107" cy="590107"/>
            </a:xfrm>
          </p:grpSpPr>
          <p:sp>
            <p:nvSpPr>
              <p:cNvPr id="128" name="Star: 4 Points 127">
                <a:extLst>
                  <a:ext uri="{FF2B5EF4-FFF2-40B4-BE49-F238E27FC236}">
                    <a16:creationId xmlns:a16="http://schemas.microsoft.com/office/drawing/2014/main" xmlns="" id="{B3849A21-B553-4CBB-AE7C-0EC812BEE39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tar: 4 Points 128">
                <a:extLst>
                  <a:ext uri="{FF2B5EF4-FFF2-40B4-BE49-F238E27FC236}">
                    <a16:creationId xmlns:a16="http://schemas.microsoft.com/office/drawing/2014/main" xmlns="" id="{A81E64FF-9C73-4DF6-9C41-4D056A46E070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D95B3F10-ECC8-46D0-ACAC-76E5B72A4F4C}"/>
                </a:ext>
              </a:extLst>
            </p:cNvPr>
            <p:cNvGrpSpPr/>
            <p:nvPr/>
          </p:nvGrpSpPr>
          <p:grpSpPr>
            <a:xfrm rot="20085461">
              <a:off x="10303543" y="629109"/>
              <a:ext cx="261702" cy="261702"/>
              <a:chOff x="4075401" y="2631558"/>
              <a:chExt cx="590107" cy="590107"/>
            </a:xfrm>
          </p:grpSpPr>
          <p:sp>
            <p:nvSpPr>
              <p:cNvPr id="131" name="Star: 4 Points 130">
                <a:extLst>
                  <a:ext uri="{FF2B5EF4-FFF2-40B4-BE49-F238E27FC236}">
                    <a16:creationId xmlns:a16="http://schemas.microsoft.com/office/drawing/2014/main" xmlns="" id="{FD0BD2E3-3208-4A49-A1D3-1C7838D51A7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tar: 4 Points 131">
                <a:extLst>
                  <a:ext uri="{FF2B5EF4-FFF2-40B4-BE49-F238E27FC236}">
                    <a16:creationId xmlns:a16="http://schemas.microsoft.com/office/drawing/2014/main" xmlns="" id="{CE249D73-6531-4A2E-A885-930836CD90EA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E2B0547A-5BFC-48DB-BC55-8D422AF8D479}"/>
                </a:ext>
              </a:extLst>
            </p:cNvPr>
            <p:cNvGrpSpPr/>
            <p:nvPr/>
          </p:nvGrpSpPr>
          <p:grpSpPr>
            <a:xfrm rot="20085461">
              <a:off x="10156963" y="1043184"/>
              <a:ext cx="260674" cy="260674"/>
              <a:chOff x="4075401" y="2631558"/>
              <a:chExt cx="590107" cy="590107"/>
            </a:xfrm>
          </p:grpSpPr>
          <p:sp>
            <p:nvSpPr>
              <p:cNvPr id="134" name="Star: 4 Points 133">
                <a:extLst>
                  <a:ext uri="{FF2B5EF4-FFF2-40B4-BE49-F238E27FC236}">
                    <a16:creationId xmlns:a16="http://schemas.microsoft.com/office/drawing/2014/main" xmlns="" id="{0F7169BB-E435-4E4A-A4A8-94D35528019F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tar: 4 Points 134">
                <a:extLst>
                  <a:ext uri="{FF2B5EF4-FFF2-40B4-BE49-F238E27FC236}">
                    <a16:creationId xmlns:a16="http://schemas.microsoft.com/office/drawing/2014/main" xmlns="" id="{A62B2E69-8A6C-4A21-B473-2D755DF4F58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CB44978D-6B84-48B3-A223-DFE830132756}"/>
                </a:ext>
              </a:extLst>
            </p:cNvPr>
            <p:cNvGrpSpPr/>
            <p:nvPr/>
          </p:nvGrpSpPr>
          <p:grpSpPr>
            <a:xfrm rot="21441558">
              <a:off x="9955933" y="1022907"/>
              <a:ext cx="260674" cy="260674"/>
              <a:chOff x="4075401" y="2631558"/>
              <a:chExt cx="590107" cy="590107"/>
            </a:xfrm>
          </p:grpSpPr>
          <p:sp>
            <p:nvSpPr>
              <p:cNvPr id="137" name="Star: 4 Points 136">
                <a:extLst>
                  <a:ext uri="{FF2B5EF4-FFF2-40B4-BE49-F238E27FC236}">
                    <a16:creationId xmlns:a16="http://schemas.microsoft.com/office/drawing/2014/main" xmlns="" id="{CCD172F4-9318-40B8-B9B6-0D3239CCCD1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Star: 4 Points 137">
                <a:extLst>
                  <a:ext uri="{FF2B5EF4-FFF2-40B4-BE49-F238E27FC236}">
                    <a16:creationId xmlns:a16="http://schemas.microsoft.com/office/drawing/2014/main" xmlns="" id="{53BB7D5A-1B74-4873-93D0-6301F4D298F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E6472741-944A-4B87-8C70-2CA98BF40554}"/>
                </a:ext>
              </a:extLst>
            </p:cNvPr>
            <p:cNvGrpSpPr/>
            <p:nvPr/>
          </p:nvGrpSpPr>
          <p:grpSpPr>
            <a:xfrm rot="20085461">
              <a:off x="10724548" y="1038234"/>
              <a:ext cx="326184" cy="326184"/>
              <a:chOff x="4075401" y="2631558"/>
              <a:chExt cx="590107" cy="590107"/>
            </a:xfrm>
          </p:grpSpPr>
          <p:sp>
            <p:nvSpPr>
              <p:cNvPr id="140" name="Star: 4 Points 139">
                <a:extLst>
                  <a:ext uri="{FF2B5EF4-FFF2-40B4-BE49-F238E27FC236}">
                    <a16:creationId xmlns:a16="http://schemas.microsoft.com/office/drawing/2014/main" xmlns="" id="{73F94C1F-13DD-47A3-897F-D19A9A7B2F2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tar: 4 Points 140">
                <a:extLst>
                  <a:ext uri="{FF2B5EF4-FFF2-40B4-BE49-F238E27FC236}">
                    <a16:creationId xmlns:a16="http://schemas.microsoft.com/office/drawing/2014/main" xmlns="" id="{F5D7D79B-EE1A-4740-B2FA-AFD071F5DD7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864DD10F-735F-4701-A52F-8646CE8635CF}"/>
                </a:ext>
              </a:extLst>
            </p:cNvPr>
            <p:cNvGrpSpPr/>
            <p:nvPr/>
          </p:nvGrpSpPr>
          <p:grpSpPr>
            <a:xfrm rot="20085461">
              <a:off x="10974345" y="889781"/>
              <a:ext cx="261702" cy="261702"/>
              <a:chOff x="4075401" y="2631558"/>
              <a:chExt cx="590107" cy="590107"/>
            </a:xfrm>
          </p:grpSpPr>
          <p:sp>
            <p:nvSpPr>
              <p:cNvPr id="143" name="Star: 4 Points 142">
                <a:extLst>
                  <a:ext uri="{FF2B5EF4-FFF2-40B4-BE49-F238E27FC236}">
                    <a16:creationId xmlns:a16="http://schemas.microsoft.com/office/drawing/2014/main" xmlns="" id="{2CE2008E-2DF4-4BD5-A3B4-33129B8C0A9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tar: 4 Points 143">
                <a:extLst>
                  <a:ext uri="{FF2B5EF4-FFF2-40B4-BE49-F238E27FC236}">
                    <a16:creationId xmlns:a16="http://schemas.microsoft.com/office/drawing/2014/main" xmlns="" id="{E03ABF1C-6C12-4964-BA47-63A7C9E6A74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F2BB8C2D-3561-4A9C-A2A9-7AF155CF17E9}"/>
                </a:ext>
              </a:extLst>
            </p:cNvPr>
            <p:cNvGrpSpPr/>
            <p:nvPr/>
          </p:nvGrpSpPr>
          <p:grpSpPr>
            <a:xfrm rot="20085461">
              <a:off x="10827765" y="1303856"/>
              <a:ext cx="260674" cy="260674"/>
              <a:chOff x="4075401" y="2631558"/>
              <a:chExt cx="590107" cy="590107"/>
            </a:xfrm>
          </p:grpSpPr>
          <p:sp>
            <p:nvSpPr>
              <p:cNvPr id="146" name="Star: 4 Points 145">
                <a:extLst>
                  <a:ext uri="{FF2B5EF4-FFF2-40B4-BE49-F238E27FC236}">
                    <a16:creationId xmlns:a16="http://schemas.microsoft.com/office/drawing/2014/main" xmlns="" id="{03B113F3-D663-48A8-BAEC-BF6FA4FEC3E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tar: 4 Points 146">
                <a:extLst>
                  <a:ext uri="{FF2B5EF4-FFF2-40B4-BE49-F238E27FC236}">
                    <a16:creationId xmlns:a16="http://schemas.microsoft.com/office/drawing/2014/main" xmlns="" id="{32546B4F-7610-4358-85CD-189EE0CECBD0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1DEB35A6-4EA7-4A8F-8C33-12475843F1BD}"/>
                </a:ext>
              </a:extLst>
            </p:cNvPr>
            <p:cNvGrpSpPr/>
            <p:nvPr/>
          </p:nvGrpSpPr>
          <p:grpSpPr>
            <a:xfrm rot="21441558">
              <a:off x="10626735" y="1283579"/>
              <a:ext cx="260674" cy="260674"/>
              <a:chOff x="4075401" y="2631558"/>
              <a:chExt cx="590107" cy="590107"/>
            </a:xfrm>
          </p:grpSpPr>
          <p:sp>
            <p:nvSpPr>
              <p:cNvPr id="149" name="Star: 4 Points 148">
                <a:extLst>
                  <a:ext uri="{FF2B5EF4-FFF2-40B4-BE49-F238E27FC236}">
                    <a16:creationId xmlns:a16="http://schemas.microsoft.com/office/drawing/2014/main" xmlns="" id="{295E3221-8EAE-42A2-BC68-A651A0F566D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Star: 4 Points 149">
                <a:extLst>
                  <a:ext uri="{FF2B5EF4-FFF2-40B4-BE49-F238E27FC236}">
                    <a16:creationId xmlns:a16="http://schemas.microsoft.com/office/drawing/2014/main" xmlns="" id="{6D9B40E0-4C44-44DF-A5F8-E78FF7D46C0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1BC8974A-5C5B-4E51-A86A-CFD9BB7F9D73}"/>
                </a:ext>
              </a:extLst>
            </p:cNvPr>
            <p:cNvGrpSpPr/>
            <p:nvPr/>
          </p:nvGrpSpPr>
          <p:grpSpPr>
            <a:xfrm rot="2801838">
              <a:off x="9540812" y="783246"/>
              <a:ext cx="326184" cy="326184"/>
              <a:chOff x="4075401" y="2631558"/>
              <a:chExt cx="590107" cy="590107"/>
            </a:xfrm>
          </p:grpSpPr>
          <p:sp>
            <p:nvSpPr>
              <p:cNvPr id="152" name="Star: 4 Points 151">
                <a:extLst>
                  <a:ext uri="{FF2B5EF4-FFF2-40B4-BE49-F238E27FC236}">
                    <a16:creationId xmlns:a16="http://schemas.microsoft.com/office/drawing/2014/main" xmlns="" id="{1952FBE8-66DE-4780-989D-25FA488EF91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Star: 4 Points 152">
                <a:extLst>
                  <a:ext uri="{FF2B5EF4-FFF2-40B4-BE49-F238E27FC236}">
                    <a16:creationId xmlns:a16="http://schemas.microsoft.com/office/drawing/2014/main" xmlns="" id="{8D66E31B-0F33-4E6D-98FA-C455B3C490A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3B7AC1F6-83FB-45D1-BE0B-FABF310E2FF8}"/>
                </a:ext>
              </a:extLst>
            </p:cNvPr>
            <p:cNvGrpSpPr/>
            <p:nvPr/>
          </p:nvGrpSpPr>
          <p:grpSpPr>
            <a:xfrm rot="2801838">
              <a:off x="9776120" y="824161"/>
              <a:ext cx="261702" cy="261702"/>
              <a:chOff x="4075401" y="2631558"/>
              <a:chExt cx="590107" cy="590107"/>
            </a:xfrm>
          </p:grpSpPr>
          <p:sp>
            <p:nvSpPr>
              <p:cNvPr id="155" name="Star: 4 Points 154">
                <a:extLst>
                  <a:ext uri="{FF2B5EF4-FFF2-40B4-BE49-F238E27FC236}">
                    <a16:creationId xmlns:a16="http://schemas.microsoft.com/office/drawing/2014/main" xmlns="" id="{40B48A3A-72D3-4874-A218-F3A50FD662B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Star: 4 Points 155">
                <a:extLst>
                  <a:ext uri="{FF2B5EF4-FFF2-40B4-BE49-F238E27FC236}">
                    <a16:creationId xmlns:a16="http://schemas.microsoft.com/office/drawing/2014/main" xmlns="" id="{94BB660C-EA0A-49EA-A1BE-27787F6C1DD6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75A6E607-79E5-47F8-A730-74A004B78F72}"/>
                </a:ext>
              </a:extLst>
            </p:cNvPr>
            <p:cNvGrpSpPr/>
            <p:nvPr/>
          </p:nvGrpSpPr>
          <p:grpSpPr>
            <a:xfrm rot="2801838">
              <a:off x="10366667" y="1527697"/>
              <a:ext cx="260674" cy="260674"/>
              <a:chOff x="4075401" y="2631558"/>
              <a:chExt cx="590107" cy="590107"/>
            </a:xfrm>
          </p:grpSpPr>
          <p:sp>
            <p:nvSpPr>
              <p:cNvPr id="158" name="Star: 4 Points 157">
                <a:extLst>
                  <a:ext uri="{FF2B5EF4-FFF2-40B4-BE49-F238E27FC236}">
                    <a16:creationId xmlns:a16="http://schemas.microsoft.com/office/drawing/2014/main" xmlns="" id="{F1AEF4F2-D25A-4F60-92EA-106EF07D4D5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Star: 4 Points 158">
                <a:extLst>
                  <a:ext uri="{FF2B5EF4-FFF2-40B4-BE49-F238E27FC236}">
                    <a16:creationId xmlns:a16="http://schemas.microsoft.com/office/drawing/2014/main" xmlns="" id="{2A32EB43-E30A-4451-9125-1C4B2FEC5492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DE92E1BC-F49E-43BF-A079-9F4E691112A8}"/>
                </a:ext>
              </a:extLst>
            </p:cNvPr>
            <p:cNvGrpSpPr/>
            <p:nvPr/>
          </p:nvGrpSpPr>
          <p:grpSpPr>
            <a:xfrm rot="4157935">
              <a:off x="9686881" y="1026261"/>
              <a:ext cx="260674" cy="260674"/>
              <a:chOff x="4075401" y="2631558"/>
              <a:chExt cx="590107" cy="590107"/>
            </a:xfrm>
          </p:grpSpPr>
          <p:sp>
            <p:nvSpPr>
              <p:cNvPr id="161" name="Star: 4 Points 160">
                <a:extLst>
                  <a:ext uri="{FF2B5EF4-FFF2-40B4-BE49-F238E27FC236}">
                    <a16:creationId xmlns:a16="http://schemas.microsoft.com/office/drawing/2014/main" xmlns="" id="{73F5BE23-4700-4637-B2DB-03986577FDA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tar: 4 Points 161">
                <a:extLst>
                  <a:ext uri="{FF2B5EF4-FFF2-40B4-BE49-F238E27FC236}">
                    <a16:creationId xmlns:a16="http://schemas.microsoft.com/office/drawing/2014/main" xmlns="" id="{D637DDAE-9BF7-4AAD-B1B0-71A684ACB1C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xmlns="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61B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CB181A-1A20-4079-AD7C-3893B74F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072" y="533339"/>
            <a:ext cx="8176928" cy="5785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C43715-ED72-4FEA-B170-8731E26197B2}"/>
              </a:ext>
            </a:extLst>
          </p:cNvPr>
          <p:cNvSpPr txBox="1"/>
          <p:nvPr/>
        </p:nvSpPr>
        <p:spPr>
          <a:xfrm>
            <a:off x="318942" y="2294465"/>
            <a:ext cx="32039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Sau khi nộp bài và thoát ra, Hs không thể vào lại bài khảo sát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C43715-ED72-4FEA-B170-8731E26197B2}"/>
              </a:ext>
            </a:extLst>
          </p:cNvPr>
          <p:cNvSpPr txBox="1"/>
          <p:nvPr/>
        </p:nvSpPr>
        <p:spPr>
          <a:xfrm>
            <a:off x="336884" y="914400"/>
            <a:ext cx="4332307" cy="396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http://quanly.hcm.edu.vn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http://chuyentruong.hcm.edu.vn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2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Việc </a:t>
            </a:r>
            <a:r>
              <a:rPr lang="en-US"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Reset bài của Hs </a:t>
            </a:r>
            <a:br>
              <a:rPr lang="en-US"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ko-KR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Phòng GDĐT thực hiện</a:t>
            </a:r>
          </a:p>
        </p:txBody>
      </p:sp>
      <p:cxnSp>
        <p:nvCxnSpPr>
          <p:cNvPr id="37" name="Straight Connector 33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9ABDBF9-503E-4509-B981-53DF64C10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7"/>
          <a:stretch/>
        </p:blipFill>
        <p:spPr>
          <a:xfrm>
            <a:off x="4858113" y="275891"/>
            <a:ext cx="6997003" cy="62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2177173" y="2823732"/>
            <a:ext cx="988662" cy="988662"/>
          </a:xfrm>
          <a:prstGeom prst="ellipse">
            <a:avLst/>
          </a:prstGeom>
          <a:noFill/>
          <a:ln w="38100">
            <a:solidFill>
              <a:srgbClr val="5E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5EBEE4"/>
                </a:solidFill>
              </a:rPr>
              <a:t>5/3</a:t>
            </a:r>
            <a:endParaRPr lang="ko-KR" altLang="en-US" sz="2800" b="1" dirty="0">
              <a:solidFill>
                <a:srgbClr val="5EBEE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DD1448-F76E-4542-A265-B0149B83044D}"/>
              </a:ext>
            </a:extLst>
          </p:cNvPr>
          <p:cNvSpPr txBox="1"/>
          <p:nvPr/>
        </p:nvSpPr>
        <p:spPr>
          <a:xfrm>
            <a:off x="5083196" y="4298690"/>
            <a:ext cx="1150151" cy="1838801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Báo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cáo 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nhanh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3FC0C18-5DC9-4F7C-8A81-FA335E84B241}"/>
              </a:ext>
            </a:extLst>
          </p:cNvPr>
          <p:cNvSpPr>
            <a:spLocks noChangeAspect="1"/>
          </p:cNvSpPr>
          <p:nvPr/>
        </p:nvSpPr>
        <p:spPr>
          <a:xfrm>
            <a:off x="4067903" y="1390220"/>
            <a:ext cx="988662" cy="988662"/>
          </a:xfrm>
          <a:prstGeom prst="ellipse">
            <a:avLst/>
          </a:prstGeom>
          <a:noFill/>
          <a:ln w="38100">
            <a:solidFill>
              <a:srgbClr val="98D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98DC56"/>
                </a:solidFill>
              </a:rPr>
              <a:t>12/3</a:t>
            </a:r>
            <a:endParaRPr lang="ko-KR" altLang="en-US" sz="2800" b="1" dirty="0">
              <a:solidFill>
                <a:srgbClr val="98DC56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3C3608BE-CB92-4CB8-9A49-3B8E566E17F2}"/>
              </a:ext>
            </a:extLst>
          </p:cNvPr>
          <p:cNvSpPr>
            <a:spLocks noChangeAspect="1"/>
          </p:cNvSpPr>
          <p:nvPr/>
        </p:nvSpPr>
        <p:spPr>
          <a:xfrm>
            <a:off x="5995821" y="2823732"/>
            <a:ext cx="988662" cy="988662"/>
          </a:xfrm>
          <a:prstGeom prst="ellipse">
            <a:avLst/>
          </a:prstGeom>
          <a:noFill/>
          <a:ln w="38100">
            <a:solidFill>
              <a:srgbClr val="5E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5EBEE4"/>
                </a:solidFill>
              </a:rPr>
              <a:t>20/3</a:t>
            </a:r>
            <a:endParaRPr lang="ko-KR" altLang="en-US" sz="2800" b="1" dirty="0">
              <a:solidFill>
                <a:srgbClr val="5EBEE4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9F90D39-A524-4AA8-B980-1F24A5151374}"/>
              </a:ext>
            </a:extLst>
          </p:cNvPr>
          <p:cNvSpPr>
            <a:spLocks noChangeAspect="1"/>
          </p:cNvSpPr>
          <p:nvPr/>
        </p:nvSpPr>
        <p:spPr>
          <a:xfrm>
            <a:off x="10463589" y="2823732"/>
            <a:ext cx="988662" cy="988662"/>
          </a:xfrm>
          <a:prstGeom prst="ellipse">
            <a:avLst/>
          </a:prstGeom>
          <a:noFill/>
          <a:ln w="38100">
            <a:solidFill>
              <a:srgbClr val="5EB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800" b="1">
                <a:solidFill>
                  <a:srgbClr val="5EBEE4"/>
                </a:solidFill>
              </a:rPr>
              <a:t>23/3</a:t>
            </a:r>
            <a:endParaRPr lang="ko-KR" altLang="en-US" sz="2800" b="1" dirty="0">
              <a:solidFill>
                <a:srgbClr val="5EBEE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82E4162-7B9E-4368-8486-566C251F3119}"/>
              </a:ext>
            </a:extLst>
          </p:cNvPr>
          <p:cNvSpPr txBox="1"/>
          <p:nvPr/>
        </p:nvSpPr>
        <p:spPr>
          <a:xfrm>
            <a:off x="246966" y="1228246"/>
            <a:ext cx="2372860" cy="120032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5EBEE4"/>
                </a:solidFill>
                <a:cs typeface="Arial" pitchFamily="34" charset="0"/>
              </a:rPr>
              <a:t>Phòng GDĐT gởi kế hoạch</a:t>
            </a:r>
          </a:p>
          <a:p>
            <a:pPr algn="ctr"/>
            <a:r>
              <a:rPr lang="en-US" altLang="ko-KR" sz="2400" b="1">
                <a:solidFill>
                  <a:srgbClr val="5EBEE4"/>
                </a:solidFill>
                <a:cs typeface="Arial" pitchFamily="34" charset="0"/>
              </a:rPr>
              <a:t>về Phòng TrH</a:t>
            </a:r>
            <a:endParaRPr lang="ko-KR" altLang="en-US" sz="2400" b="1" dirty="0">
              <a:solidFill>
                <a:srgbClr val="5EBEE4"/>
              </a:solidFill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8BFC1A8-05EC-4B19-AFFE-30B5BC9CC1C1}"/>
              </a:ext>
            </a:extLst>
          </p:cNvPr>
          <p:cNvSpPr/>
          <p:nvPr/>
        </p:nvSpPr>
        <p:spPr>
          <a:xfrm>
            <a:off x="143611" y="2494323"/>
            <a:ext cx="2579571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34E0A42-A4FE-4E77-8A7A-8900CE6A76AD}"/>
              </a:ext>
            </a:extLst>
          </p:cNvPr>
          <p:cNvSpPr/>
          <p:nvPr/>
        </p:nvSpPr>
        <p:spPr>
          <a:xfrm>
            <a:off x="3466197" y="2494322"/>
            <a:ext cx="2192075" cy="164705"/>
          </a:xfrm>
          <a:prstGeom prst="rect">
            <a:avLst/>
          </a:prstGeom>
          <a:solidFill>
            <a:srgbClr val="98D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DC56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41DBB26-04E6-4972-BF5E-10168EF0CA68}"/>
              </a:ext>
            </a:extLst>
          </p:cNvPr>
          <p:cNvSpPr txBox="1"/>
          <p:nvPr/>
        </p:nvSpPr>
        <p:spPr>
          <a:xfrm>
            <a:off x="3687125" y="2729030"/>
            <a:ext cx="1750219" cy="1569660"/>
          </a:xfrm>
          <a:prstGeom prst="rect">
            <a:avLst/>
          </a:prstGeom>
          <a:noFill/>
          <a:ln w="38100">
            <a:solidFill>
              <a:srgbClr val="98DC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98DC56"/>
                </a:solidFill>
                <a:cs typeface="Arial" pitchFamily="34" charset="0"/>
              </a:rPr>
              <a:t>14g00</a:t>
            </a:r>
          </a:p>
          <a:p>
            <a:pPr algn="ctr"/>
            <a:r>
              <a:rPr lang="en-US" altLang="ko-KR" sz="2400" b="1">
                <a:solidFill>
                  <a:srgbClr val="98DC56"/>
                </a:solidFill>
                <a:cs typeface="Arial" pitchFamily="34" charset="0"/>
              </a:rPr>
              <a:t>Khảo sát thử nghiệm</a:t>
            </a:r>
            <a:endParaRPr lang="ko-KR" altLang="en-US" sz="2400" b="1" dirty="0">
              <a:solidFill>
                <a:srgbClr val="98DC56"/>
              </a:solidFill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A9BCCB3-8C2C-4A89-ADE4-4955485514DB}"/>
              </a:ext>
            </a:extLst>
          </p:cNvPr>
          <p:cNvSpPr/>
          <p:nvPr/>
        </p:nvSpPr>
        <p:spPr>
          <a:xfrm>
            <a:off x="6438474" y="2494321"/>
            <a:ext cx="4572000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A7A68137-A54F-4A6C-BC44-7ED63BF6F7C4}"/>
              </a:ext>
            </a:extLst>
          </p:cNvPr>
          <p:cNvSpPr/>
          <p:nvPr/>
        </p:nvSpPr>
        <p:spPr>
          <a:xfrm>
            <a:off x="2619826" y="2659027"/>
            <a:ext cx="103356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5B3967F-2771-43CA-88F7-835E13E473EB}"/>
              </a:ext>
            </a:extLst>
          </p:cNvPr>
          <p:cNvSpPr/>
          <p:nvPr/>
        </p:nvSpPr>
        <p:spPr>
          <a:xfrm>
            <a:off x="4510556" y="2354250"/>
            <a:ext cx="103356" cy="164705"/>
          </a:xfrm>
          <a:prstGeom prst="rect">
            <a:avLst/>
          </a:prstGeom>
          <a:solidFill>
            <a:srgbClr val="98D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DC56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9AECF5B-E9F3-490C-9E33-09EC6154C1F6}"/>
              </a:ext>
            </a:extLst>
          </p:cNvPr>
          <p:cNvSpPr txBox="1"/>
          <p:nvPr/>
        </p:nvSpPr>
        <p:spPr>
          <a:xfrm>
            <a:off x="6438474" y="1966910"/>
            <a:ext cx="4571999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5EBEE4"/>
                </a:solidFill>
                <a:cs typeface="Arial" pitchFamily="34" charset="0"/>
              </a:rPr>
              <a:t>Khảo sát chính thức</a:t>
            </a:r>
            <a:endParaRPr lang="ko-KR" altLang="en-US" sz="2400" b="1" dirty="0">
              <a:solidFill>
                <a:srgbClr val="5EBEE4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5012590-6F06-4AFA-A728-FE7152C8D5B4}"/>
              </a:ext>
            </a:extLst>
          </p:cNvPr>
          <p:cNvSpPr txBox="1"/>
          <p:nvPr/>
        </p:nvSpPr>
        <p:spPr>
          <a:xfrm>
            <a:off x="10877175" y="4298690"/>
            <a:ext cx="1150151" cy="1838801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Báo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cáo </a:t>
            </a:r>
          </a:p>
          <a:p>
            <a:pPr algn="ctr"/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nhanh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0578BDF-677B-4945-BDEA-FE763B1EABDA}"/>
              </a:ext>
            </a:extLst>
          </p:cNvPr>
          <p:cNvSpPr/>
          <p:nvPr/>
        </p:nvSpPr>
        <p:spPr>
          <a:xfrm>
            <a:off x="10907118" y="2661341"/>
            <a:ext cx="103356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D0FF430-D1A1-4A8D-B419-6382A40132BF}"/>
              </a:ext>
            </a:extLst>
          </p:cNvPr>
          <p:cNvSpPr/>
          <p:nvPr/>
        </p:nvSpPr>
        <p:spPr>
          <a:xfrm>
            <a:off x="6438474" y="2661341"/>
            <a:ext cx="103356" cy="16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7E1614-FAF7-4231-B714-3EE050BA13B7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DD6FC7-C582-4CB5-8C81-3EC7BFCB5BED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xmlns="" id="{07731824-9F78-489A-B093-DD1054AB0D8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xmlns="" id="{0E259AC9-355A-4D07-B9A7-5094B90F31C7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xmlns="" id="{7AB23C71-C85A-45E9-9671-FD424E6D7E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xmlns="" id="{3ABFF958-EC05-4A2E-AF85-C77DADE9A73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xmlns="" id="{45BADD43-0E28-4099-9757-8873EE55A7A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AF4AA9B-2EC0-4A9F-B957-6CA53446347C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xmlns="" id="{FD9424B9-95DB-433C-A7C1-DAB60AB7452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xmlns="" id="{5C7DC8C4-C3BE-44E5-A62F-B72B24361D9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xmlns="" id="{0916B0D7-EA1F-4350-B54C-36E35D5228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xmlns="" id="{786FC719-0BBD-4506-927D-D9662086232D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xmlns="" id="{0454E455-AD0F-4B4B-B70B-5FFC9A9F96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68CC434-021F-44BF-9207-65061B6E2FBF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29A97058-4B7F-42EC-9A11-E8F6164EF7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xmlns="" id="{9FC09BE7-D102-4463-8C5D-EDDC6DA6DF3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xmlns="" id="{369F10CB-0835-4C9B-9509-F6C0618880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xmlns="" id="{3A7EADA8-1277-4090-837E-606DD2500314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xmlns="" id="{538EFEB3-D403-4F7A-9264-76D963775D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F526292-60F4-478B-98A5-167AD00248E4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DD55D4F2-A692-4723-9911-F4FAB7BE4587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xmlns="" id="{E3D71C3B-DC1B-4269-92AF-9A82DD32DE42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xmlns="" id="{4AFAC9BD-0B28-4CA4-B2C3-E7FF3ACB39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xmlns="" id="{C1FAB418-ADE7-4253-AA3A-FD90AE2064D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xmlns="" id="{4E5CB2E7-59F8-4E73-9CA6-95ABD34B15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xmlns="" id="{A3874F21-824F-4B8A-91D4-E8735721F75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29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9B1ADEFB-5E5C-43F5-B361-674082AD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7" y="2420713"/>
            <a:ext cx="3143472" cy="31434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E02BEDB-6155-4AB2-BD54-879A5667560A}"/>
              </a:ext>
            </a:extLst>
          </p:cNvPr>
          <p:cNvGrpSpPr/>
          <p:nvPr/>
        </p:nvGrpSpPr>
        <p:grpSpPr>
          <a:xfrm>
            <a:off x="4379" y="2047496"/>
            <a:ext cx="9700027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35A85C4-3457-4A29-98D3-AEF57DD6B18A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D257D4E9-C6FB-4EA3-A21C-1D14444B4F90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3498C4-40C2-40C6-B190-CBE866C88B86}"/>
              </a:ext>
            </a:extLst>
          </p:cNvPr>
          <p:cNvSpPr txBox="1"/>
          <p:nvPr/>
        </p:nvSpPr>
        <p:spPr>
          <a:xfrm>
            <a:off x="5967338" y="4379379"/>
            <a:ext cx="5660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>
                <a:solidFill>
                  <a:schemeClr val="accent1"/>
                </a:solidFill>
              </a:rPr>
              <a:t>Chân thành cảm </a:t>
            </a:r>
            <a:r>
              <a:rPr lang="vi-VN" altLang="ko-KR" sz="4400" b="1">
                <a:solidFill>
                  <a:schemeClr val="accent1"/>
                </a:solidFill>
              </a:rPr>
              <a:t>ơ</a:t>
            </a:r>
            <a:r>
              <a:rPr lang="en-US" altLang="ko-KR" sz="4400" b="1">
                <a:solidFill>
                  <a:schemeClr val="accent1"/>
                </a:solidFill>
              </a:rPr>
              <a:t>n</a:t>
            </a:r>
          </a:p>
          <a:p>
            <a:pPr algn="ctr"/>
            <a:r>
              <a:rPr lang="en-US" altLang="ko-KR" sz="4400" b="1">
                <a:solidFill>
                  <a:schemeClr val="accent1"/>
                </a:solidFill>
              </a:rPr>
              <a:t>Quý Thầy/Cô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xmlns="" id="{1D5DFA70-8BBF-40F5-8E7F-2672583D8EBA}"/>
              </a:ext>
            </a:extLst>
          </p:cNvPr>
          <p:cNvSpPr/>
          <p:nvPr/>
        </p:nvSpPr>
        <p:spPr>
          <a:xfrm rot="3769326">
            <a:off x="9967866" y="1464422"/>
            <a:ext cx="1072802" cy="176595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4051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5289884" y="3469125"/>
            <a:ext cx="652774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</a:t>
            </a:r>
            <a:r>
              <a:rPr lang="vi-VN" altLang="ko-KR" sz="4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ư</a:t>
            </a:r>
            <a:r>
              <a:rPr lang="en-US" altLang="ko-KR" sz="4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ớng dẫn thực hiện bài khảo sát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2ACF8F-412B-4259-9576-1D195438BE9E}"/>
              </a:ext>
            </a:extLst>
          </p:cNvPr>
          <p:cNvGrpSpPr/>
          <p:nvPr/>
        </p:nvGrpSpPr>
        <p:grpSpPr>
          <a:xfrm>
            <a:off x="1607538" y="1186025"/>
            <a:ext cx="4328528" cy="3899363"/>
            <a:chOff x="2894307" y="788255"/>
            <a:chExt cx="5026316" cy="45279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xmlns="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xmlns="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19DF802-762F-41D6-B73A-DF2EFC5E5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43590"/>
              </p:ext>
            </p:extLst>
          </p:nvPr>
        </p:nvGraphicFramePr>
        <p:xfrm>
          <a:off x="643466" y="1627782"/>
          <a:ext cx="10905066" cy="4586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607">
                  <a:extLst>
                    <a:ext uri="{9D8B030D-6E8A-4147-A177-3AD203B41FA5}">
                      <a16:colId xmlns:a16="http://schemas.microsoft.com/office/drawing/2014/main" xmlns="" val="3190869071"/>
                    </a:ext>
                  </a:extLst>
                </a:gridCol>
                <a:gridCol w="1304247">
                  <a:extLst>
                    <a:ext uri="{9D8B030D-6E8A-4147-A177-3AD203B41FA5}">
                      <a16:colId xmlns:a16="http://schemas.microsoft.com/office/drawing/2014/main" xmlns="" val="4174751539"/>
                    </a:ext>
                  </a:extLst>
                </a:gridCol>
                <a:gridCol w="1421511">
                  <a:extLst>
                    <a:ext uri="{9D8B030D-6E8A-4147-A177-3AD203B41FA5}">
                      <a16:colId xmlns:a16="http://schemas.microsoft.com/office/drawing/2014/main" xmlns="" val="1983271406"/>
                    </a:ext>
                  </a:extLst>
                </a:gridCol>
                <a:gridCol w="2313022">
                  <a:extLst>
                    <a:ext uri="{9D8B030D-6E8A-4147-A177-3AD203B41FA5}">
                      <a16:colId xmlns:a16="http://schemas.microsoft.com/office/drawing/2014/main" xmlns="" val="2367567097"/>
                    </a:ext>
                  </a:extLst>
                </a:gridCol>
                <a:gridCol w="2313022">
                  <a:extLst>
                    <a:ext uri="{9D8B030D-6E8A-4147-A177-3AD203B41FA5}">
                      <a16:colId xmlns:a16="http://schemas.microsoft.com/office/drawing/2014/main" xmlns="" val="4006608809"/>
                    </a:ext>
                  </a:extLst>
                </a:gridCol>
                <a:gridCol w="1793657">
                  <a:extLst>
                    <a:ext uri="{9D8B030D-6E8A-4147-A177-3AD203B41FA5}">
                      <a16:colId xmlns:a16="http://schemas.microsoft.com/office/drawing/2014/main" xmlns="" val="2908753574"/>
                    </a:ext>
                  </a:extLst>
                </a:gridCol>
              </a:tblGrid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Biết 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Hiểu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Vận dụng thấp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Vận dụng cao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Tổng 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xmlns="" val="2819361509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Toán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xmlns="" val="1179784728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Lý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xmlns="" val="3474706170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Sinh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xmlns="" val="1768619072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Địa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7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xmlns="" val="1116936168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Sử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6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xmlns="" val="4020086511"/>
                  </a:ext>
                </a:extLst>
              </a:tr>
              <a:tr h="655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Ngoại ngữ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436" marR="133436" marT="0" marB="0" anchor="ctr"/>
                </a:tc>
                <a:extLst>
                  <a:ext uri="{0D108BD9-81ED-4DB2-BD59-A6C34878D82A}">
                    <a16:rowId xmlns:a16="http://schemas.microsoft.com/office/drawing/2014/main" xmlns="" val="370730410"/>
                  </a:ext>
                </a:extLst>
              </a:tr>
            </a:tbl>
          </a:graphicData>
        </a:graphic>
      </p:graphicFrame>
      <p:sp>
        <p:nvSpPr>
          <p:cNvPr id="7" name="Text Placeholder 8">
            <a:extLst>
              <a:ext uri="{FF2B5EF4-FFF2-40B4-BE49-F238E27FC236}">
                <a16:creationId xmlns:a16="http://schemas.microsoft.com/office/drawing/2014/main" xmlns="" id="{7A8ED9D8-B816-4058-B770-BC0CDF85A5F2}"/>
              </a:ext>
            </a:extLst>
          </p:cNvPr>
          <p:cNvSpPr txBox="1">
            <a:spLocks/>
          </p:cNvSpPr>
          <p:nvPr/>
        </p:nvSpPr>
        <p:spPr>
          <a:xfrm>
            <a:off x="0" y="785598"/>
            <a:ext cx="12192000" cy="7242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Thời gian 45 phút – 50 câu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50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8BE0B82-DA34-432F-9FC1-575565A07B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97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/>
              <a:t>Khảo sát qua liên kết </a:t>
            </a:r>
            <a:r>
              <a:rPr lang="en-US" sz="4000" b="1">
                <a:solidFill>
                  <a:srgbClr val="FF0000"/>
                </a:solidFill>
              </a:rPr>
              <a:t>khaosat.hcm.edu.vn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5F6550-F4E8-45BD-82ED-415CA720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056" y="1623356"/>
            <a:ext cx="7775944" cy="5234644"/>
          </a:xfrm>
          <a:prstGeom prst="rect">
            <a:avLst/>
          </a:prstGeom>
        </p:spPr>
      </p:pic>
      <p:sp>
        <p:nvSpPr>
          <p:cNvPr id="2" name="Callout: Bent Line with Border and Accent Bar 1">
            <a:extLst>
              <a:ext uri="{FF2B5EF4-FFF2-40B4-BE49-F238E27FC236}">
                <a16:creationId xmlns:a16="http://schemas.microsoft.com/office/drawing/2014/main" xmlns="" id="{82C8B63E-6B2C-4D90-8E61-C027BF4B6213}"/>
              </a:ext>
            </a:extLst>
          </p:cNvPr>
          <p:cNvSpPr/>
          <p:nvPr/>
        </p:nvSpPr>
        <p:spPr>
          <a:xfrm>
            <a:off x="616225" y="4126329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84249"/>
              <a:gd name="adj6" fmla="val 126955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Mã định danh của Hs</a:t>
            </a:r>
          </a:p>
          <a:p>
            <a:pPr algn="ctr"/>
            <a:r>
              <a:rPr lang="en-US" sz="2800" b="1"/>
              <a:t>trên CSDL dung chung</a:t>
            </a:r>
          </a:p>
        </p:txBody>
      </p:sp>
      <p:sp>
        <p:nvSpPr>
          <p:cNvPr id="7" name="Callout: Bent Line with Border and Accent Bar 6">
            <a:extLst>
              <a:ext uri="{FF2B5EF4-FFF2-40B4-BE49-F238E27FC236}">
                <a16:creationId xmlns:a16="http://schemas.microsoft.com/office/drawing/2014/main" xmlns="" id="{4B6EE839-7B6F-41B0-9AA2-D03B275D11BD}"/>
              </a:ext>
            </a:extLst>
          </p:cNvPr>
          <p:cNvSpPr/>
          <p:nvPr/>
        </p:nvSpPr>
        <p:spPr>
          <a:xfrm>
            <a:off x="549733" y="5686753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6767"/>
              <a:gd name="adj6" fmla="val 128984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Ngày sinh của Hs</a:t>
            </a:r>
          </a:p>
          <a:p>
            <a:pPr algn="ctr"/>
            <a:r>
              <a:rPr lang="en-US" sz="2800" b="1"/>
              <a:t>dd/mm/yy</a:t>
            </a:r>
          </a:p>
        </p:txBody>
      </p:sp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8BE0B82-DA34-432F-9FC1-575565A07B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97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b="1"/>
              <a:t>Khảo sát qua liên kết </a:t>
            </a:r>
            <a:r>
              <a:rPr lang="en-US" sz="4000" b="1">
                <a:solidFill>
                  <a:srgbClr val="FF0000"/>
                </a:solidFill>
              </a:rPr>
              <a:t>khaosat.hcm.edu.vn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5F6550-F4E8-45BD-82ED-415CA720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56" y="1623356"/>
            <a:ext cx="7775944" cy="5234644"/>
          </a:xfrm>
          <a:prstGeom prst="rect">
            <a:avLst/>
          </a:prstGeom>
        </p:spPr>
      </p:pic>
      <p:sp>
        <p:nvSpPr>
          <p:cNvPr id="2" name="Callout: Bent Line with Border and Accent Bar 1">
            <a:extLst>
              <a:ext uri="{FF2B5EF4-FFF2-40B4-BE49-F238E27FC236}">
                <a16:creationId xmlns:a16="http://schemas.microsoft.com/office/drawing/2014/main" xmlns="" id="{82C8B63E-6B2C-4D90-8E61-C027BF4B6213}"/>
              </a:ext>
            </a:extLst>
          </p:cNvPr>
          <p:cNvSpPr/>
          <p:nvPr/>
        </p:nvSpPr>
        <p:spPr>
          <a:xfrm>
            <a:off x="616225" y="4126329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84249"/>
              <a:gd name="adj6" fmla="val 126955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A1I0PY</a:t>
            </a:r>
          </a:p>
        </p:txBody>
      </p:sp>
      <p:sp>
        <p:nvSpPr>
          <p:cNvPr id="7" name="Callout: Bent Line with Border and Accent Bar 6">
            <a:extLst>
              <a:ext uri="{FF2B5EF4-FFF2-40B4-BE49-F238E27FC236}">
                <a16:creationId xmlns:a16="http://schemas.microsoft.com/office/drawing/2014/main" xmlns="" id="{4B6EE839-7B6F-41B0-9AA2-D03B275D11BD}"/>
              </a:ext>
            </a:extLst>
          </p:cNvPr>
          <p:cNvSpPr/>
          <p:nvPr/>
        </p:nvSpPr>
        <p:spPr>
          <a:xfrm>
            <a:off x="549733" y="5686753"/>
            <a:ext cx="4164496" cy="934278"/>
          </a:xfrm>
          <a:prstGeom prst="accentBorderCallout2">
            <a:avLst>
              <a:gd name="adj1" fmla="val 31516"/>
              <a:gd name="adj2" fmla="val 104031"/>
              <a:gd name="adj3" fmla="val 31516"/>
              <a:gd name="adj4" fmla="val 113514"/>
              <a:gd name="adj5" fmla="val 6767"/>
              <a:gd name="adj6" fmla="val 128984"/>
            </a:avLst>
          </a:prstGeom>
          <a:solidFill>
            <a:srgbClr val="5EBE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06/04/06</a:t>
            </a:r>
          </a:p>
        </p:txBody>
      </p:sp>
    </p:spTree>
    <p:extLst>
      <p:ext uri="{BB962C8B-B14F-4D97-AF65-F5344CB8AC3E}">
        <p14:creationId xmlns:p14="http://schemas.microsoft.com/office/powerpoint/2010/main" val="12059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849DF1F4-7DEC-421D-99C5-79320F724600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2"/>
          <a:srcRect l="-193" r="3"/>
          <a:stretch/>
        </p:blipFill>
        <p:spPr>
          <a:xfrm>
            <a:off x="3029632" y="166270"/>
            <a:ext cx="6132736" cy="652545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CEE69BD6-F7FD-4FF5-ACC6-333FC72CA88C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 rotWithShape="1">
          <a:blip r:embed="rId3"/>
          <a:srcRect l="1376" t="2588" r="1704" b="3367"/>
          <a:stretch/>
        </p:blipFill>
        <p:spPr>
          <a:xfrm>
            <a:off x="3172444" y="3742265"/>
            <a:ext cx="5899590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F43982B-C3F9-4C00-ADE3-2A072228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 r="75" b="-18867"/>
          <a:stretch/>
        </p:blipFill>
        <p:spPr>
          <a:xfrm>
            <a:off x="477012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F43982B-C3F9-4C00-ADE3-2A072228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 r="75" b="-18867"/>
          <a:stretch/>
        </p:blipFill>
        <p:spPr>
          <a:xfrm>
            <a:off x="477012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3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1E84101-EABC-4A90-AF49-802B7B8F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600">
                <a:solidFill>
                  <a:srgbClr val="FFFFFF"/>
                </a:solidFill>
              </a:rPr>
              <a:t>Khi nhấn nộp bài và đồng ý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B4D620-069D-4EB8-8EDD-2B3529DF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38079"/>
            <a:ext cx="7188199" cy="33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347&quot;/&gt;&lt;/object&gt;&lt;object type=&quot;3&quot; unique_id=&quot;10007&quot;&gt;&lt;property id=&quot;20148&quot; value=&quot;5&quot;/&gt;&lt;property id=&quot;20300&quot; value=&quot;Slide 4&quot;/&gt;&lt;property id=&quot;20307&quot; value=&quot;331&quot;/&gt;&lt;/object&gt;&lt;object type=&quot;3&quot; unique_id=&quot;10008&quot;&gt;&lt;property id=&quot;20148&quot; value=&quot;5&quot;/&gt;&lt;property id=&quot;20300&quot; value=&quot;Slide 5&quot;/&gt;&lt;property id=&quot;20307&quot; value=&quot;348&quot;/&gt;&lt;/object&gt;&lt;object type=&quot;3&quot; unique_id=&quot;10009&quot;&gt;&lt;property id=&quot;20148&quot; value=&quot;5&quot;/&gt;&lt;property id=&quot;20300&quot; value=&quot;Slide 6&quot;/&gt;&lt;property id=&quot;20307&quot; value=&quot;337&quot;/&gt;&lt;/object&gt;&lt;object type=&quot;3&quot; unique_id=&quot;10010&quot;&gt;&lt;property id=&quot;20148&quot; value=&quot;5&quot;/&gt;&lt;property id=&quot;20300&quot; value=&quot;Slide 7&quot;/&gt;&lt;property id=&quot;20307&quot; value=&quot;338&quot;/&gt;&lt;/object&gt;&lt;object type=&quot;3&quot; unique_id=&quot;10011&quot;&gt;&lt;property id=&quot;20148&quot; value=&quot;5&quot;/&gt;&lt;property id=&quot;20300&quot; value=&quot;Slide 8&quot;/&gt;&lt;property id=&quot;20307&quot; value=&quot;349&quot;/&gt;&lt;/object&gt;&lt;object type=&quot;3&quot; unique_id=&quot;10012&quot;&gt;&lt;property id=&quot;20148&quot; value=&quot;5&quot;/&gt;&lt;property id=&quot;20300&quot; value=&quot;Slide 9 - &amp;quot;Khi nhấn nộp bài và đồng ý&amp;quot;&quot;/&gt;&lt;property id=&quot;20307&quot; value=&quot;340&quot;/&gt;&lt;/object&gt;&lt;object type=&quot;3&quot; unique_id=&quot;10013&quot;&gt;&lt;property id=&quot;20148&quot; value=&quot;5&quot;/&gt;&lt;property id=&quot;20300&quot; value=&quot;Slide 10&quot;/&gt;&lt;property id=&quot;20307&quot; value=&quot;341&quot;/&gt;&lt;/object&gt;&lt;object type=&quot;3&quot; unique_id=&quot;10014&quot;&gt;&lt;property id=&quot;20148&quot; value=&quot;5&quot;/&gt;&lt;property id=&quot;20300&quot; value=&quot;Slide 11&quot;/&gt;&lt;property id=&quot;20307&quot; value=&quot;351&quot;/&gt;&lt;/object&gt;&lt;object type=&quot;3&quot; unique_id=&quot;10015&quot;&gt;&lt;property id=&quot;20148&quot; value=&quot;5&quot;/&gt;&lt;property id=&quot;20300&quot; value=&quot;Slide 12&quot;/&gt;&lt;property id=&quot;20307&quot; value=&quot;283&quot;/&gt;&lt;/object&gt;&lt;object type=&quot;3&quot; unique_id=&quot;10016&quot;&gt;&lt;property id=&quot;20148&quot; value=&quot;5&quot;/&gt;&lt;property id=&quot;20300&quot; value=&quot;Slide 13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172</Words>
  <Application>Microsoft Office PowerPoint</Application>
  <PresentationFormat>Custom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nhấn nộp bài và đồng ý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Phụng</dc:creator>
  <cp:lastModifiedBy>PM2-GV</cp:lastModifiedBy>
  <cp:revision>2</cp:revision>
  <dcterms:created xsi:type="dcterms:W3CDTF">2019-02-27T14:49:58Z</dcterms:created>
  <dcterms:modified xsi:type="dcterms:W3CDTF">2019-03-11T06:35:27Z</dcterms:modified>
</cp:coreProperties>
</file>